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3" r:id="rId2"/>
    <p:sldId id="269" r:id="rId3"/>
    <p:sldId id="285" r:id="rId4"/>
    <p:sldId id="288" r:id="rId5"/>
    <p:sldId id="275" r:id="rId6"/>
    <p:sldId id="268" r:id="rId7"/>
    <p:sldId id="258" r:id="rId8"/>
    <p:sldId id="273" r:id="rId9"/>
    <p:sldId id="272" r:id="rId10"/>
    <p:sldId id="284" r:id="rId11"/>
    <p:sldId id="261" r:id="rId12"/>
    <p:sldId id="286" r:id="rId13"/>
    <p:sldId id="287" r:id="rId14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39F50F-CCBD-4A59-91DD-3C1154D9453F}" v="332" dt="2024-10-15T20:21:07.540"/>
    <p1510:client id="{7FDD896F-9BB0-4E11-A313-848BEBB5078C}" v="126" dt="2024-10-15T17:34:03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 varScale="1">
        <p:scale>
          <a:sx n="81" d="100"/>
          <a:sy n="81" d="100"/>
        </p:scale>
        <p:origin x="6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dos Reda" userId="4845626880660675" providerId="LiveId" clId="{6E39F50F-CCBD-4A59-91DD-3C1154D9453F}"/>
    <pc:docChg chg="undo custSel addSld delSld modSld">
      <pc:chgData name="Sondos Reda" userId="4845626880660675" providerId="LiveId" clId="{6E39F50F-CCBD-4A59-91DD-3C1154D9453F}" dt="2024-10-15T20:21:12.367" v="382" actId="1076"/>
      <pc:docMkLst>
        <pc:docMk/>
      </pc:docMkLst>
      <pc:sldChg chg="modSp mod">
        <pc:chgData name="Sondos Reda" userId="4845626880660675" providerId="LiveId" clId="{6E39F50F-CCBD-4A59-91DD-3C1154D9453F}" dt="2024-10-15T19:51:05.917" v="3" actId="1076"/>
        <pc:sldMkLst>
          <pc:docMk/>
          <pc:sldMk cId="120016374" sldId="285"/>
        </pc:sldMkLst>
        <pc:spChg chg="mod">
          <ac:chgData name="Sondos Reda" userId="4845626880660675" providerId="LiveId" clId="{6E39F50F-CCBD-4A59-91DD-3C1154D9453F}" dt="2024-10-15T19:51:05.917" v="3" actId="1076"/>
          <ac:spMkLst>
            <pc:docMk/>
            <pc:sldMk cId="120016374" sldId="285"/>
            <ac:spMk id="4" creationId="{D1CCD3A5-D01C-44B5-D98B-58CDE91A6ECC}"/>
          </ac:spMkLst>
        </pc:spChg>
        <pc:graphicFrameChg chg="mod">
          <ac:chgData name="Sondos Reda" userId="4845626880660675" providerId="LiveId" clId="{6E39F50F-CCBD-4A59-91DD-3C1154D9453F}" dt="2024-10-15T19:51:00.689" v="2" actId="1076"/>
          <ac:graphicFrameMkLst>
            <pc:docMk/>
            <pc:sldMk cId="120016374" sldId="285"/>
            <ac:graphicFrameMk id="3" creationId="{6D6A70F5-F601-4CA1-97EF-14A62C7B4BCA}"/>
          </ac:graphicFrameMkLst>
        </pc:graphicFrameChg>
      </pc:sldChg>
      <pc:sldChg chg="addSp delSp modSp mod">
        <pc:chgData name="Sondos Reda" userId="4845626880660675" providerId="LiveId" clId="{6E39F50F-CCBD-4A59-91DD-3C1154D9453F}" dt="2024-10-15T20:21:12.367" v="382" actId="1076"/>
        <pc:sldMkLst>
          <pc:docMk/>
          <pc:sldMk cId="740246391" sldId="286"/>
        </pc:sldMkLst>
        <pc:spChg chg="mod">
          <ac:chgData name="Sondos Reda" userId="4845626880660675" providerId="LiveId" clId="{6E39F50F-CCBD-4A59-91DD-3C1154D9453F}" dt="2024-10-15T20:21:12.367" v="382" actId="1076"/>
          <ac:spMkLst>
            <pc:docMk/>
            <pc:sldMk cId="740246391" sldId="286"/>
            <ac:spMk id="14" creationId="{C6C3065B-F61B-F132-18FA-D8962767ED7D}"/>
          </ac:spMkLst>
        </pc:spChg>
        <pc:graphicFrameChg chg="add del mod modGraphic">
          <ac:chgData name="Sondos Reda" userId="4845626880660675" providerId="LiveId" clId="{6E39F50F-CCBD-4A59-91DD-3C1154D9453F}" dt="2024-10-15T20:21:08.412" v="381" actId="478"/>
          <ac:graphicFrameMkLst>
            <pc:docMk/>
            <pc:sldMk cId="740246391" sldId="286"/>
            <ac:graphicFrameMk id="2" creationId="{03B53295-C26E-30A6-C4EC-B7BADE5C44DA}"/>
          </ac:graphicFrameMkLst>
        </pc:graphicFrameChg>
      </pc:sldChg>
      <pc:sldChg chg="modSp add del">
        <pc:chgData name="Sondos Reda" userId="4845626880660675" providerId="LiveId" clId="{6E39F50F-CCBD-4A59-91DD-3C1154D9453F}" dt="2024-10-15T19:58:40.131" v="15" actId="2890"/>
        <pc:sldMkLst>
          <pc:docMk/>
          <pc:sldMk cId="1622388877" sldId="288"/>
        </pc:sldMkLst>
        <pc:graphicFrameChg chg="mod">
          <ac:chgData name="Sondos Reda" userId="4845626880660675" providerId="LiveId" clId="{6E39F50F-CCBD-4A59-91DD-3C1154D9453F}" dt="2024-10-15T19:57:49.653" v="14" actId="20577"/>
          <ac:graphicFrameMkLst>
            <pc:docMk/>
            <pc:sldMk cId="1622388877" sldId="288"/>
            <ac:graphicFrameMk id="3" creationId="{E436C27A-2233-FAC0-1F8E-E80FFE1C63F8}"/>
          </ac:graphicFrameMkLst>
        </pc:graphicFrameChg>
      </pc:sldChg>
      <pc:sldChg chg="delSp modSp add mod">
        <pc:chgData name="Sondos Reda" userId="4845626880660675" providerId="LiveId" clId="{6E39F50F-CCBD-4A59-91DD-3C1154D9453F}" dt="2024-10-15T20:20:49.970" v="377"/>
        <pc:sldMkLst>
          <pc:docMk/>
          <pc:sldMk cId="3499833058" sldId="288"/>
        </pc:sldMkLst>
        <pc:spChg chg="mod">
          <ac:chgData name="Sondos Reda" userId="4845626880660675" providerId="LiveId" clId="{6E39F50F-CCBD-4A59-91DD-3C1154D9453F}" dt="2024-10-15T20:17:26.283" v="350" actId="5793"/>
          <ac:spMkLst>
            <pc:docMk/>
            <pc:sldMk cId="3499833058" sldId="288"/>
            <ac:spMk id="4" creationId="{5D4755A0-11F5-3700-EA2C-0D0EE97E63E8}"/>
          </ac:spMkLst>
        </pc:spChg>
        <pc:graphicFrameChg chg="mod modGraphic">
          <ac:chgData name="Sondos Reda" userId="4845626880660675" providerId="LiveId" clId="{6E39F50F-CCBD-4A59-91DD-3C1154D9453F}" dt="2024-10-15T20:20:49.970" v="377"/>
          <ac:graphicFrameMkLst>
            <pc:docMk/>
            <pc:sldMk cId="3499833058" sldId="288"/>
            <ac:graphicFrameMk id="3" creationId="{03D4B1DA-DF09-8B1D-C4C5-20546B952814}"/>
          </ac:graphicFrameMkLst>
        </pc:graphicFrameChg>
        <pc:picChg chg="del">
          <ac:chgData name="Sondos Reda" userId="4845626880660675" providerId="LiveId" clId="{6E39F50F-CCBD-4A59-91DD-3C1154D9453F}" dt="2024-10-15T19:59:33.976" v="20" actId="478"/>
          <ac:picMkLst>
            <pc:docMk/>
            <pc:sldMk cId="3499833058" sldId="288"/>
            <ac:picMk id="2" creationId="{EB75946A-E8EE-FF28-8AB8-04A0AD49AABF}"/>
          </ac:picMkLst>
        </pc:picChg>
        <pc:picChg chg="del">
          <ac:chgData name="Sondos Reda" userId="4845626880660675" providerId="LiveId" clId="{6E39F50F-CCBD-4A59-91DD-3C1154D9453F}" dt="2024-10-15T19:59:31.301" v="19" actId="478"/>
          <ac:picMkLst>
            <pc:docMk/>
            <pc:sldMk cId="3499833058" sldId="288"/>
            <ac:picMk id="2050" creationId="{FE84EE83-9685-07F6-4FE1-36139D061FAE}"/>
          </ac:picMkLst>
        </pc:picChg>
      </pc:sldChg>
    </pc:docChg>
  </pc:docChgLst>
  <pc:docChgLst>
    <pc:chgData name="Sondos Reda" userId="4845626880660675" providerId="LiveId" clId="{7FDD896F-9BB0-4E11-A313-848BEBB5078C}"/>
    <pc:docChg chg="undo custSel addSld delSld modSld sldOrd">
      <pc:chgData name="Sondos Reda" userId="4845626880660675" providerId="LiveId" clId="{7FDD896F-9BB0-4E11-A313-848BEBB5078C}" dt="2024-10-15T17:34:10.902" v="401" actId="5793"/>
      <pc:docMkLst>
        <pc:docMk/>
      </pc:docMkLst>
      <pc:sldChg chg="modSp mod">
        <pc:chgData name="Sondos Reda" userId="4845626880660675" providerId="LiveId" clId="{7FDD896F-9BB0-4E11-A313-848BEBB5078C}" dt="2024-10-15T16:51:54.513" v="246" actId="207"/>
        <pc:sldMkLst>
          <pc:docMk/>
          <pc:sldMk cId="3063496149" sldId="258"/>
        </pc:sldMkLst>
        <pc:spChg chg="mod">
          <ac:chgData name="Sondos Reda" userId="4845626880660675" providerId="LiveId" clId="{7FDD896F-9BB0-4E11-A313-848BEBB5078C}" dt="2024-10-15T16:51:48.566" v="245" actId="207"/>
          <ac:spMkLst>
            <pc:docMk/>
            <pc:sldMk cId="3063496149" sldId="258"/>
            <ac:spMk id="2" creationId="{258EBA74-F34F-CFF2-C91B-3B6E387728F0}"/>
          </ac:spMkLst>
        </pc:spChg>
        <pc:spChg chg="mod">
          <ac:chgData name="Sondos Reda" userId="4845626880660675" providerId="LiveId" clId="{7FDD896F-9BB0-4E11-A313-848BEBB5078C}" dt="2024-10-15T16:44:50.480" v="237"/>
          <ac:spMkLst>
            <pc:docMk/>
            <pc:sldMk cId="3063496149" sldId="258"/>
            <ac:spMk id="8" creationId="{FED6BC8B-A2BD-120A-17D4-0E620D7FC7C3}"/>
          </ac:spMkLst>
        </pc:spChg>
        <pc:spChg chg="mod">
          <ac:chgData name="Sondos Reda" userId="4845626880660675" providerId="LiveId" clId="{7FDD896F-9BB0-4E11-A313-848BEBB5078C}" dt="2024-10-15T16:51:54.513" v="246" actId="207"/>
          <ac:spMkLst>
            <pc:docMk/>
            <pc:sldMk cId="3063496149" sldId="258"/>
            <ac:spMk id="13" creationId="{2135325F-5D33-4B35-8179-114F73855ECA}"/>
          </ac:spMkLst>
        </pc:spChg>
        <pc:spChg chg="mod">
          <ac:chgData name="Sondos Reda" userId="4845626880660675" providerId="LiveId" clId="{7FDD896F-9BB0-4E11-A313-848BEBB5078C}" dt="2024-10-15T16:51:44.005" v="244" actId="207"/>
          <ac:spMkLst>
            <pc:docMk/>
            <pc:sldMk cId="3063496149" sldId="258"/>
            <ac:spMk id="15" creationId="{BAA65EC9-C682-9290-7536-972AE61DB05C}"/>
          </ac:spMkLst>
        </pc:spChg>
      </pc:sldChg>
      <pc:sldChg chg="del">
        <pc:chgData name="Sondos Reda" userId="4845626880660675" providerId="LiveId" clId="{7FDD896F-9BB0-4E11-A313-848BEBB5078C}" dt="2024-10-15T16:40:48.161" v="214" actId="47"/>
        <pc:sldMkLst>
          <pc:docMk/>
          <pc:sldMk cId="2113253597" sldId="259"/>
        </pc:sldMkLst>
      </pc:sldChg>
      <pc:sldChg chg="addSp modSp del mod">
        <pc:chgData name="Sondos Reda" userId="4845626880660675" providerId="LiveId" clId="{7FDD896F-9BB0-4E11-A313-848BEBB5078C}" dt="2024-10-15T17:10:21.588" v="297" actId="47"/>
        <pc:sldMkLst>
          <pc:docMk/>
          <pc:sldMk cId="1200721203" sldId="260"/>
        </pc:sldMkLst>
        <pc:spChg chg="add mod">
          <ac:chgData name="Sondos Reda" userId="4845626880660675" providerId="LiveId" clId="{7FDD896F-9BB0-4E11-A313-848BEBB5078C}" dt="2024-10-15T16:42:22.824" v="225" actId="207"/>
          <ac:spMkLst>
            <pc:docMk/>
            <pc:sldMk cId="1200721203" sldId="260"/>
            <ac:spMk id="4" creationId="{E881E96F-218E-F7DE-459E-52E9F980FE2F}"/>
          </ac:spMkLst>
        </pc:spChg>
        <pc:spChg chg="mod">
          <ac:chgData name="Sondos Reda" userId="4845626880660675" providerId="LiveId" clId="{7FDD896F-9BB0-4E11-A313-848BEBB5078C}" dt="2024-10-15T16:45:10.977" v="239"/>
          <ac:spMkLst>
            <pc:docMk/>
            <pc:sldMk cId="1200721203" sldId="260"/>
            <ac:spMk id="5" creationId="{2D5FC283-7E66-C475-4852-82B4E5282564}"/>
          </ac:spMkLst>
        </pc:spChg>
        <pc:spChg chg="add mod">
          <ac:chgData name="Sondos Reda" userId="4845626880660675" providerId="LiveId" clId="{7FDD896F-9BB0-4E11-A313-848BEBB5078C}" dt="2024-10-15T16:56:49.752" v="254" actId="403"/>
          <ac:spMkLst>
            <pc:docMk/>
            <pc:sldMk cId="1200721203" sldId="260"/>
            <ac:spMk id="7" creationId="{B4414A65-E986-4DFE-8FC5-13C8800BFC94}"/>
          </ac:spMkLst>
        </pc:spChg>
        <pc:spChg chg="add mod">
          <ac:chgData name="Sondos Reda" userId="4845626880660675" providerId="LiveId" clId="{7FDD896F-9BB0-4E11-A313-848BEBB5078C}" dt="2024-10-15T17:08:02.006" v="278" actId="207"/>
          <ac:spMkLst>
            <pc:docMk/>
            <pc:sldMk cId="1200721203" sldId="260"/>
            <ac:spMk id="8" creationId="{5BF087F1-18E2-11A7-6FE1-BD84CBEEDA97}"/>
          </ac:spMkLst>
        </pc:spChg>
        <pc:spChg chg="add mod">
          <ac:chgData name="Sondos Reda" userId="4845626880660675" providerId="LiveId" clId="{7FDD896F-9BB0-4E11-A313-848BEBB5078C}" dt="2024-10-15T16:57:20.748" v="258" actId="1076"/>
          <ac:spMkLst>
            <pc:docMk/>
            <pc:sldMk cId="1200721203" sldId="260"/>
            <ac:spMk id="9" creationId="{2274B6FE-B240-7188-A9A1-72E3BA4C708C}"/>
          </ac:spMkLst>
        </pc:spChg>
      </pc:sldChg>
      <pc:sldChg chg="addSp delSp modSp mod">
        <pc:chgData name="Sondos Reda" userId="4845626880660675" providerId="LiveId" clId="{7FDD896F-9BB0-4E11-A313-848BEBB5078C}" dt="2024-10-15T17:29:16.974" v="364" actId="20577"/>
        <pc:sldMkLst>
          <pc:docMk/>
          <pc:sldMk cId="2555903319" sldId="261"/>
        </pc:sldMkLst>
        <pc:spChg chg="mod">
          <ac:chgData name="Sondos Reda" userId="4845626880660675" providerId="LiveId" clId="{7FDD896F-9BB0-4E11-A313-848BEBB5078C}" dt="2024-10-15T16:45:18.106" v="240"/>
          <ac:spMkLst>
            <pc:docMk/>
            <pc:sldMk cId="2555903319" sldId="261"/>
            <ac:spMk id="2" creationId="{C7F13789-6DED-68D7-CB9A-D3487C523292}"/>
          </ac:spMkLst>
        </pc:spChg>
        <pc:spChg chg="add mod">
          <ac:chgData name="Sondos Reda" userId="4845626880660675" providerId="LiveId" clId="{7FDD896F-9BB0-4E11-A313-848BEBB5078C}" dt="2024-10-15T17:13:51.100" v="318" actId="1076"/>
          <ac:spMkLst>
            <pc:docMk/>
            <pc:sldMk cId="2555903319" sldId="261"/>
            <ac:spMk id="5" creationId="{E64ECCD1-2302-F0E6-FB03-31262619B7C8}"/>
          </ac:spMkLst>
        </pc:spChg>
        <pc:spChg chg="add del mod">
          <ac:chgData name="Sondos Reda" userId="4845626880660675" providerId="LiveId" clId="{7FDD896F-9BB0-4E11-A313-848BEBB5078C}" dt="2024-10-15T17:25:11.302" v="344" actId="47"/>
          <ac:spMkLst>
            <pc:docMk/>
            <pc:sldMk cId="2555903319" sldId="261"/>
            <ac:spMk id="6" creationId="{82AB73E5-E0AD-DE2E-5C3A-0C77171144E7}"/>
          </ac:spMkLst>
        </pc:spChg>
        <pc:spChg chg="add mod">
          <ac:chgData name="Sondos Reda" userId="4845626880660675" providerId="LiveId" clId="{7FDD896F-9BB0-4E11-A313-848BEBB5078C}" dt="2024-10-15T17:23:10.754" v="323" actId="1076"/>
          <ac:spMkLst>
            <pc:docMk/>
            <pc:sldMk cId="2555903319" sldId="261"/>
            <ac:spMk id="7" creationId="{76B1C371-C55D-DFD6-D82B-53A925520282}"/>
          </ac:spMkLst>
        </pc:spChg>
        <pc:spChg chg="add mod">
          <ac:chgData name="Sondos Reda" userId="4845626880660675" providerId="LiveId" clId="{7FDD896F-9BB0-4E11-A313-848BEBB5078C}" dt="2024-10-15T17:26:28.371" v="357" actId="1076"/>
          <ac:spMkLst>
            <pc:docMk/>
            <pc:sldMk cId="2555903319" sldId="261"/>
            <ac:spMk id="9" creationId="{AFA79988-D946-99ED-1AB0-6C6B09898B8D}"/>
          </ac:spMkLst>
        </pc:spChg>
        <pc:spChg chg="add mod">
          <ac:chgData name="Sondos Reda" userId="4845626880660675" providerId="LiveId" clId="{7FDD896F-9BB0-4E11-A313-848BEBB5078C}" dt="2024-10-15T17:29:16.974" v="364" actId="20577"/>
          <ac:spMkLst>
            <pc:docMk/>
            <pc:sldMk cId="2555903319" sldId="261"/>
            <ac:spMk id="10" creationId="{D66E26FD-5034-B5D0-A1BE-202E6EEE3CC7}"/>
          </ac:spMkLst>
        </pc:spChg>
        <pc:graphicFrameChg chg="add del mod">
          <ac:chgData name="Sondos Reda" userId="4845626880660675" providerId="LiveId" clId="{7FDD896F-9BB0-4E11-A313-848BEBB5078C}" dt="2024-10-15T17:29:04.980" v="361" actId="2711"/>
          <ac:graphicFrameMkLst>
            <pc:docMk/>
            <pc:sldMk cId="2555903319" sldId="261"/>
            <ac:graphicFrameMk id="8" creationId="{1BA60B10-A20B-8C5C-E968-342EFC7AE65F}"/>
          </ac:graphicFrameMkLst>
        </pc:graphicFrameChg>
      </pc:sldChg>
      <pc:sldChg chg="del">
        <pc:chgData name="Sondos Reda" userId="4845626880660675" providerId="LiveId" clId="{7FDD896F-9BB0-4E11-A313-848BEBB5078C}" dt="2024-10-15T16:01:39.399" v="107" actId="47"/>
        <pc:sldMkLst>
          <pc:docMk/>
          <pc:sldMk cId="668864534" sldId="266"/>
        </pc:sldMkLst>
      </pc:sldChg>
      <pc:sldChg chg="modSp mod ord">
        <pc:chgData name="Sondos Reda" userId="4845626880660675" providerId="LiveId" clId="{7FDD896F-9BB0-4E11-A313-848BEBB5078C}" dt="2024-10-15T17:30:41.856" v="365"/>
        <pc:sldMkLst>
          <pc:docMk/>
          <pc:sldMk cId="3947681404" sldId="268"/>
        </pc:sldMkLst>
        <pc:spChg chg="mod">
          <ac:chgData name="Sondos Reda" userId="4845626880660675" providerId="LiveId" clId="{7FDD896F-9BB0-4E11-A313-848BEBB5078C}" dt="2024-10-15T16:53:09.454" v="250" actId="113"/>
          <ac:spMkLst>
            <pc:docMk/>
            <pc:sldMk cId="3947681404" sldId="268"/>
            <ac:spMk id="4" creationId="{C0205E61-7E97-9B8A-3781-2CEEC7EE7466}"/>
          </ac:spMkLst>
        </pc:spChg>
        <pc:spChg chg="mod">
          <ac:chgData name="Sondos Reda" userId="4845626880660675" providerId="LiveId" clId="{7FDD896F-9BB0-4E11-A313-848BEBB5078C}" dt="2024-10-15T16:33:24.165" v="153" actId="14100"/>
          <ac:spMkLst>
            <pc:docMk/>
            <pc:sldMk cId="3947681404" sldId="268"/>
            <ac:spMk id="24" creationId="{9E392D6B-F3F5-B20D-A068-E6C795AA3435}"/>
          </ac:spMkLst>
        </pc:spChg>
        <pc:picChg chg="mod">
          <ac:chgData name="Sondos Reda" userId="4845626880660675" providerId="LiveId" clId="{7FDD896F-9BB0-4E11-A313-848BEBB5078C}" dt="2024-10-15T17:12:41.728" v="313"/>
          <ac:picMkLst>
            <pc:docMk/>
            <pc:sldMk cId="3947681404" sldId="268"/>
            <ac:picMk id="17" creationId="{E2A7087F-CD7E-B596-D118-9CA0808565C8}"/>
          </ac:picMkLst>
        </pc:picChg>
        <pc:picChg chg="mod">
          <ac:chgData name="Sondos Reda" userId="4845626880660675" providerId="LiveId" clId="{7FDD896F-9BB0-4E11-A313-848BEBB5078C}" dt="2024-10-15T16:33:56.498" v="155"/>
          <ac:picMkLst>
            <pc:docMk/>
            <pc:sldMk cId="3947681404" sldId="268"/>
            <ac:picMk id="1032" creationId="{1C05B9A3-AE05-5D24-0E03-68EFB38D10A3}"/>
          </ac:picMkLst>
        </pc:picChg>
        <pc:picChg chg="mod">
          <ac:chgData name="Sondos Reda" userId="4845626880660675" providerId="LiveId" clId="{7FDD896F-9BB0-4E11-A313-848BEBB5078C}" dt="2024-10-15T16:33:41.439" v="154"/>
          <ac:picMkLst>
            <pc:docMk/>
            <pc:sldMk cId="3947681404" sldId="268"/>
            <ac:picMk id="1034" creationId="{B6CD40FA-B9F4-6F04-AC17-73160DFADA20}"/>
          </ac:picMkLst>
        </pc:picChg>
        <pc:picChg chg="mod">
          <ac:chgData name="Sondos Reda" userId="4845626880660675" providerId="LiveId" clId="{7FDD896F-9BB0-4E11-A313-848BEBB5078C}" dt="2024-10-15T17:30:41.856" v="365"/>
          <ac:picMkLst>
            <pc:docMk/>
            <pc:sldMk cId="3947681404" sldId="268"/>
            <ac:picMk id="1038" creationId="{F3B0B3CA-07E1-82B9-8365-D8E9619ADCFA}"/>
          </ac:picMkLst>
        </pc:picChg>
      </pc:sldChg>
      <pc:sldChg chg="addSp modSp mod ord">
        <pc:chgData name="Sondos Reda" userId="4845626880660675" providerId="LiveId" clId="{7FDD896F-9BB0-4E11-A313-848BEBB5078C}" dt="2024-10-15T16:04:44.037" v="137" actId="313"/>
        <pc:sldMkLst>
          <pc:docMk/>
          <pc:sldMk cId="2054227429" sldId="269"/>
        </pc:sldMkLst>
        <pc:spChg chg="mod">
          <ac:chgData name="Sondos Reda" userId="4845626880660675" providerId="LiveId" clId="{7FDD896F-9BB0-4E11-A313-848BEBB5078C}" dt="2024-10-15T16:04:44.037" v="137" actId="313"/>
          <ac:spMkLst>
            <pc:docMk/>
            <pc:sldMk cId="2054227429" sldId="269"/>
            <ac:spMk id="6" creationId="{03423B3B-ED14-4EF8-5878-E04B874A99FA}"/>
          </ac:spMkLst>
        </pc:spChg>
        <pc:picChg chg="add mod">
          <ac:chgData name="Sondos Reda" userId="4845626880660675" providerId="LiveId" clId="{7FDD896F-9BB0-4E11-A313-848BEBB5078C}" dt="2024-10-15T16:01:18.994" v="105" actId="1076"/>
          <ac:picMkLst>
            <pc:docMk/>
            <pc:sldMk cId="2054227429" sldId="269"/>
            <ac:picMk id="2" creationId="{C754446A-12E6-DDE1-38D2-760233598A8C}"/>
          </ac:picMkLst>
        </pc:picChg>
        <pc:picChg chg="add mod">
          <ac:chgData name="Sondos Reda" userId="4845626880660675" providerId="LiveId" clId="{7FDD896F-9BB0-4E11-A313-848BEBB5078C}" dt="2024-10-15T16:01:26.174" v="106" actId="1076"/>
          <ac:picMkLst>
            <pc:docMk/>
            <pc:sldMk cId="2054227429" sldId="269"/>
            <ac:picMk id="2050" creationId="{F7105784-8FA3-F164-3F87-37355DDCEFE7}"/>
          </ac:picMkLst>
        </pc:picChg>
      </pc:sldChg>
      <pc:sldChg chg="modSp mod">
        <pc:chgData name="Sondos Reda" userId="4845626880660675" providerId="LiveId" clId="{7FDD896F-9BB0-4E11-A313-848BEBB5078C}" dt="2024-10-15T16:51:37.195" v="243" actId="207"/>
        <pc:sldMkLst>
          <pc:docMk/>
          <pc:sldMk cId="1012829922" sldId="272"/>
        </pc:sldMkLst>
        <pc:spChg chg="mod">
          <ac:chgData name="Sondos Reda" userId="4845626880660675" providerId="LiveId" clId="{7FDD896F-9BB0-4E11-A313-848BEBB5078C}" dt="2024-10-15T16:51:33.580" v="242" actId="207"/>
          <ac:spMkLst>
            <pc:docMk/>
            <pc:sldMk cId="1012829922" sldId="272"/>
            <ac:spMk id="2" creationId="{F1481440-670F-A594-8713-3BC5B0FFAA52}"/>
          </ac:spMkLst>
        </pc:spChg>
        <pc:spChg chg="mod">
          <ac:chgData name="Sondos Reda" userId="4845626880660675" providerId="LiveId" clId="{7FDD896F-9BB0-4E11-A313-848BEBB5078C}" dt="2024-10-15T16:44:23.067" v="235"/>
          <ac:spMkLst>
            <pc:docMk/>
            <pc:sldMk cId="1012829922" sldId="272"/>
            <ac:spMk id="8" creationId="{630EAFD5-4E13-36EE-DDDB-24D43D0CF3F5}"/>
          </ac:spMkLst>
        </pc:spChg>
        <pc:spChg chg="mod">
          <ac:chgData name="Sondos Reda" userId="4845626880660675" providerId="LiveId" clId="{7FDD896F-9BB0-4E11-A313-848BEBB5078C}" dt="2024-10-15T16:51:37.195" v="243" actId="207"/>
          <ac:spMkLst>
            <pc:docMk/>
            <pc:sldMk cId="1012829922" sldId="272"/>
            <ac:spMk id="13" creationId="{46F97BAC-E497-3E5E-A449-33AB50E053C3}"/>
          </ac:spMkLst>
        </pc:spChg>
        <pc:spChg chg="mod">
          <ac:chgData name="Sondos Reda" userId="4845626880660675" providerId="LiveId" clId="{7FDD896F-9BB0-4E11-A313-848BEBB5078C}" dt="2024-10-15T16:51:28.539" v="241" actId="207"/>
          <ac:spMkLst>
            <pc:docMk/>
            <pc:sldMk cId="1012829922" sldId="272"/>
            <ac:spMk id="15" creationId="{014BE218-4769-08E5-A50A-481427E83BF8}"/>
          </ac:spMkLst>
        </pc:spChg>
      </pc:sldChg>
      <pc:sldChg chg="addSp delSp modSp mod">
        <pc:chgData name="Sondos Reda" userId="4845626880660675" providerId="LiveId" clId="{7FDD896F-9BB0-4E11-A313-848BEBB5078C}" dt="2024-10-15T16:45:01.470" v="238"/>
        <pc:sldMkLst>
          <pc:docMk/>
          <pc:sldMk cId="1820315768" sldId="273"/>
        </pc:sldMkLst>
        <pc:spChg chg="add del mod">
          <ac:chgData name="Sondos Reda" userId="4845626880660675" providerId="LiveId" clId="{7FDD896F-9BB0-4E11-A313-848BEBB5078C}" dt="2024-10-15T16:37:09.606" v="172" actId="26606"/>
          <ac:spMkLst>
            <pc:docMk/>
            <pc:sldMk cId="1820315768" sldId="273"/>
            <ac:spMk id="6" creationId="{F605F4DF-DD7E-42BA-CDD2-801CF855CC29}"/>
          </ac:spMkLst>
        </pc:spChg>
        <pc:spChg chg="mod">
          <ac:chgData name="Sondos Reda" userId="4845626880660675" providerId="LiveId" clId="{7FDD896F-9BB0-4E11-A313-848BEBB5078C}" dt="2024-10-15T16:34:49.590" v="162" actId="12"/>
          <ac:spMkLst>
            <pc:docMk/>
            <pc:sldMk cId="1820315768" sldId="273"/>
            <ac:spMk id="7" creationId="{BF513C7F-D909-4923-3310-CC7A9860B5FE}"/>
          </ac:spMkLst>
        </pc:spChg>
        <pc:spChg chg="mod">
          <ac:chgData name="Sondos Reda" userId="4845626880660675" providerId="LiveId" clId="{7FDD896F-9BB0-4E11-A313-848BEBB5078C}" dt="2024-10-15T16:45:01.470" v="238"/>
          <ac:spMkLst>
            <pc:docMk/>
            <pc:sldMk cId="1820315768" sldId="273"/>
            <ac:spMk id="8" creationId="{1E9F65BB-10AA-043F-E172-B37C83D60403}"/>
          </ac:spMkLst>
        </pc:spChg>
        <pc:graphicFrameChg chg="add del">
          <ac:chgData name="Sondos Reda" userId="4845626880660675" providerId="LiveId" clId="{7FDD896F-9BB0-4E11-A313-848BEBB5078C}" dt="2024-10-15T16:37:09.534" v="171" actId="26606"/>
          <ac:graphicFrameMkLst>
            <pc:docMk/>
            <pc:sldMk cId="1820315768" sldId="273"/>
            <ac:graphicFrameMk id="17" creationId="{69BE6C19-AD28-5439-6A3F-E75F474B6E55}"/>
          </ac:graphicFrameMkLst>
        </pc:graphicFrameChg>
        <pc:graphicFrameChg chg="add mod modGraphic">
          <ac:chgData name="Sondos Reda" userId="4845626880660675" providerId="LiveId" clId="{7FDD896F-9BB0-4E11-A313-848BEBB5078C}" dt="2024-10-15T16:40:29.981" v="212" actId="14100"/>
          <ac:graphicFrameMkLst>
            <pc:docMk/>
            <pc:sldMk cId="1820315768" sldId="273"/>
            <ac:graphicFrameMk id="19" creationId="{5F637AE1-753B-334D-1BC2-F3D7D12F1220}"/>
          </ac:graphicFrameMkLst>
        </pc:graphicFrameChg>
        <pc:picChg chg="mod">
          <ac:chgData name="Sondos Reda" userId="4845626880660675" providerId="LiveId" clId="{7FDD896F-9BB0-4E11-A313-848BEBB5078C}" dt="2024-10-15T16:40:36.444" v="213" actId="14100"/>
          <ac:picMkLst>
            <pc:docMk/>
            <pc:sldMk cId="1820315768" sldId="273"/>
            <ac:picMk id="4" creationId="{2CB25F93-D79F-F1F4-909C-678CFFB9BF29}"/>
          </ac:picMkLst>
        </pc:picChg>
      </pc:sldChg>
      <pc:sldChg chg="ord modAnim">
        <pc:chgData name="Sondos Reda" userId="4845626880660675" providerId="LiveId" clId="{7FDD896F-9BB0-4E11-A313-848BEBB5078C}" dt="2024-10-15T16:07:43.967" v="148"/>
        <pc:sldMkLst>
          <pc:docMk/>
          <pc:sldMk cId="3806240242" sldId="275"/>
        </pc:sldMkLst>
      </pc:sldChg>
      <pc:sldChg chg="addSp delSp modSp mod ord setBg">
        <pc:chgData name="Sondos Reda" userId="4845626880660675" providerId="LiveId" clId="{7FDD896F-9BB0-4E11-A313-848BEBB5078C}" dt="2024-10-15T16:32:40.148" v="150"/>
        <pc:sldMkLst>
          <pc:docMk/>
          <pc:sldMk cId="224360745" sldId="276"/>
        </pc:sldMkLst>
        <pc:spChg chg="add mod">
          <ac:chgData name="Sondos Reda" userId="4845626880660675" providerId="LiveId" clId="{7FDD896F-9BB0-4E11-A313-848BEBB5078C}" dt="2024-10-15T15:59:22.244" v="89" actId="20577"/>
          <ac:spMkLst>
            <pc:docMk/>
            <pc:sldMk cId="224360745" sldId="276"/>
            <ac:spMk id="3" creationId="{E40844DF-9E20-0F48-E6EE-B667B2DFED4C}"/>
          </ac:spMkLst>
        </pc:spChg>
        <pc:spChg chg="mod">
          <ac:chgData name="Sondos Reda" userId="4845626880660675" providerId="LiveId" clId="{7FDD896F-9BB0-4E11-A313-848BEBB5078C}" dt="2024-10-15T15:57:38.207" v="66" actId="26606"/>
          <ac:spMkLst>
            <pc:docMk/>
            <pc:sldMk cId="224360745" sldId="276"/>
            <ac:spMk id="4" creationId="{CBFA3C7E-193E-D713-1EA6-A22F72204DED}"/>
          </ac:spMkLst>
        </pc:spChg>
        <pc:spChg chg="add del">
          <ac:chgData name="Sondos Reda" userId="4845626880660675" providerId="LiveId" clId="{7FDD896F-9BB0-4E11-A313-848BEBB5078C}" dt="2024-10-15T15:57:38.207" v="66" actId="26606"/>
          <ac:spMkLst>
            <pc:docMk/>
            <pc:sldMk cId="224360745" sldId="276"/>
            <ac:spMk id="2052" creationId="{2EB492CD-616E-47F8-933B-5E2D952A0593}"/>
          </ac:spMkLst>
        </pc:spChg>
        <pc:spChg chg="add del">
          <ac:chgData name="Sondos Reda" userId="4845626880660675" providerId="LiveId" clId="{7FDD896F-9BB0-4E11-A313-848BEBB5078C}" dt="2024-10-15T15:57:38.207" v="66" actId="26606"/>
          <ac:spMkLst>
            <pc:docMk/>
            <pc:sldMk cId="224360745" sldId="276"/>
            <ac:spMk id="2053" creationId="{59383CF9-23B5-4335-9B21-1791C4CF1C75}"/>
          </ac:spMkLst>
        </pc:spChg>
        <pc:spChg chg="add del">
          <ac:chgData name="Sondos Reda" userId="4845626880660675" providerId="LiveId" clId="{7FDD896F-9BB0-4E11-A313-848BEBB5078C}" dt="2024-10-15T15:57:38.207" v="66" actId="26606"/>
          <ac:spMkLst>
            <pc:docMk/>
            <pc:sldMk cId="224360745" sldId="276"/>
            <ac:spMk id="2054" creationId="{0007FE00-9498-4706-B255-6437B0252C02}"/>
          </ac:spMkLst>
        </pc:spChg>
        <pc:spChg chg="add del">
          <ac:chgData name="Sondos Reda" userId="4845626880660675" providerId="LiveId" clId="{7FDD896F-9BB0-4E11-A313-848BEBB5078C}" dt="2024-10-15T15:23:31.186" v="58" actId="26606"/>
          <ac:spMkLst>
            <pc:docMk/>
            <pc:sldMk cId="224360745" sldId="276"/>
            <ac:spMk id="2055" creationId="{3346177D-ADC4-4968-B747-5CFCD390B5B9}"/>
          </ac:spMkLst>
        </pc:spChg>
        <pc:spChg chg="add del">
          <ac:chgData name="Sondos Reda" userId="4845626880660675" providerId="LiveId" clId="{7FDD896F-9BB0-4E11-A313-848BEBB5078C}" dt="2024-10-15T15:23:31.186" v="58" actId="26606"/>
          <ac:spMkLst>
            <pc:docMk/>
            <pc:sldMk cId="224360745" sldId="276"/>
            <ac:spMk id="2057" creationId="{0844A943-BF79-4FEA-ABB1-3BD54D236606}"/>
          </ac:spMkLst>
        </pc:spChg>
        <pc:spChg chg="add del">
          <ac:chgData name="Sondos Reda" userId="4845626880660675" providerId="LiveId" clId="{7FDD896F-9BB0-4E11-A313-848BEBB5078C}" dt="2024-10-15T15:23:31.186" v="58" actId="26606"/>
          <ac:spMkLst>
            <pc:docMk/>
            <pc:sldMk cId="224360745" sldId="276"/>
            <ac:spMk id="2059" creationId="{6437CC72-F4A8-4DC3-AFAB-D22C482C8100}"/>
          </ac:spMkLst>
        </pc:spChg>
        <pc:grpChg chg="add del">
          <ac:chgData name="Sondos Reda" userId="4845626880660675" providerId="LiveId" clId="{7FDD896F-9BB0-4E11-A313-848BEBB5078C}" dt="2024-10-15T15:23:36.826" v="60" actId="26606"/>
          <ac:grpSpMkLst>
            <pc:docMk/>
            <pc:sldMk cId="224360745" sldId="276"/>
            <ac:grpSpMk id="2061" creationId="{31C49F18-8757-4E87-5C2E-9D6D7B82BA3B}"/>
          </ac:grpSpMkLst>
        </pc:grpChg>
        <pc:graphicFrameChg chg="del mod modGraphic">
          <ac:chgData name="Sondos Reda" userId="4845626880660675" providerId="LiveId" clId="{7FDD896F-9BB0-4E11-A313-848BEBB5078C}" dt="2024-10-15T15:58:42.632" v="80" actId="11529"/>
          <ac:graphicFrameMkLst>
            <pc:docMk/>
            <pc:sldMk cId="224360745" sldId="276"/>
            <ac:graphicFrameMk id="2" creationId="{893781AA-8871-9EE2-D7EE-0710829B9CC8}"/>
          </ac:graphicFrameMkLst>
        </pc:graphicFrameChg>
        <pc:picChg chg="del mod ord">
          <ac:chgData name="Sondos Reda" userId="4845626880660675" providerId="LiveId" clId="{7FDD896F-9BB0-4E11-A313-848BEBB5078C}" dt="2024-10-15T15:59:35.933" v="90" actId="21"/>
          <ac:picMkLst>
            <pc:docMk/>
            <pc:sldMk cId="224360745" sldId="276"/>
            <ac:picMk id="2050" creationId="{F7105784-8FA3-F164-3F87-37355DDCEFE7}"/>
          </ac:picMkLst>
        </pc:picChg>
      </pc:sldChg>
      <pc:sldChg chg="addSp modSp mod ord">
        <pc:chgData name="Sondos Reda" userId="4845626880660675" providerId="LiveId" clId="{7FDD896F-9BB0-4E11-A313-848BEBB5078C}" dt="2024-10-15T17:33:18.087" v="385"/>
        <pc:sldMkLst>
          <pc:docMk/>
          <pc:sldMk cId="1373944241" sldId="277"/>
        </pc:sldMkLst>
        <pc:spChg chg="add mod">
          <ac:chgData name="Sondos Reda" userId="4845626880660675" providerId="LiveId" clId="{7FDD896F-9BB0-4E11-A313-848BEBB5078C}" dt="2024-10-15T17:33:15.120" v="383" actId="403"/>
          <ac:spMkLst>
            <pc:docMk/>
            <pc:sldMk cId="1373944241" sldId="277"/>
            <ac:spMk id="3" creationId="{55D92AE8-E287-4FBE-0B42-FC0FF13139AF}"/>
          </ac:spMkLst>
        </pc:spChg>
      </pc:sldChg>
      <pc:sldChg chg="addSp modSp">
        <pc:chgData name="Sondos Reda" userId="4845626880660675" providerId="LiveId" clId="{7FDD896F-9BB0-4E11-A313-848BEBB5078C}" dt="2024-10-15T17:33:37.240" v="389"/>
        <pc:sldMkLst>
          <pc:docMk/>
          <pc:sldMk cId="4013746141" sldId="278"/>
        </pc:sldMkLst>
        <pc:spChg chg="add mod">
          <ac:chgData name="Sondos Reda" userId="4845626880660675" providerId="LiveId" clId="{7FDD896F-9BB0-4E11-A313-848BEBB5078C}" dt="2024-10-15T17:33:37.240" v="389"/>
          <ac:spMkLst>
            <pc:docMk/>
            <pc:sldMk cId="4013746141" sldId="278"/>
            <ac:spMk id="3" creationId="{73C623E9-D48C-950E-6C6B-FBDB2EE0645D}"/>
          </ac:spMkLst>
        </pc:spChg>
      </pc:sldChg>
      <pc:sldChg chg="addSp modSp mod">
        <pc:chgData name="Sondos Reda" userId="4845626880660675" providerId="LiveId" clId="{7FDD896F-9BB0-4E11-A313-848BEBB5078C}" dt="2024-10-15T17:34:00.419" v="396" actId="20577"/>
        <pc:sldMkLst>
          <pc:docMk/>
          <pc:sldMk cId="3974827209" sldId="279"/>
        </pc:sldMkLst>
        <pc:spChg chg="add mod">
          <ac:chgData name="Sondos Reda" userId="4845626880660675" providerId="LiveId" clId="{7FDD896F-9BB0-4E11-A313-848BEBB5078C}" dt="2024-10-15T17:34:00.419" v="396" actId="20577"/>
          <ac:spMkLst>
            <pc:docMk/>
            <pc:sldMk cId="3974827209" sldId="279"/>
            <ac:spMk id="3" creationId="{1C9DE4B1-7544-B8DD-521A-0C1F6748BF7E}"/>
          </ac:spMkLst>
        </pc:spChg>
      </pc:sldChg>
      <pc:sldChg chg="addSp modSp mod">
        <pc:chgData name="Sondos Reda" userId="4845626880660675" providerId="LiveId" clId="{7FDD896F-9BB0-4E11-A313-848BEBB5078C}" dt="2024-10-15T17:34:10.902" v="401" actId="5793"/>
        <pc:sldMkLst>
          <pc:docMk/>
          <pc:sldMk cId="2147875354" sldId="280"/>
        </pc:sldMkLst>
        <pc:spChg chg="add mod">
          <ac:chgData name="Sondos Reda" userId="4845626880660675" providerId="LiveId" clId="{7FDD896F-9BB0-4E11-A313-848BEBB5078C}" dt="2024-10-15T17:34:10.902" v="401" actId="5793"/>
          <ac:spMkLst>
            <pc:docMk/>
            <pc:sldMk cId="2147875354" sldId="280"/>
            <ac:spMk id="3" creationId="{0D06CEF7-A6AA-8350-69E5-70E28453ACC3}"/>
          </ac:spMkLst>
        </pc:spChg>
      </pc:sldChg>
      <pc:sldChg chg="addSp modSp mod">
        <pc:chgData name="Sondos Reda" userId="4845626880660675" providerId="LiveId" clId="{7FDD896F-9BB0-4E11-A313-848BEBB5078C}" dt="2024-10-15T17:33:45.356" v="391" actId="20577"/>
        <pc:sldMkLst>
          <pc:docMk/>
          <pc:sldMk cId="234898822" sldId="282"/>
        </pc:sldMkLst>
        <pc:spChg chg="add mod">
          <ac:chgData name="Sondos Reda" userId="4845626880660675" providerId="LiveId" clId="{7FDD896F-9BB0-4E11-A313-848BEBB5078C}" dt="2024-10-15T17:33:45.356" v="391" actId="20577"/>
          <ac:spMkLst>
            <pc:docMk/>
            <pc:sldMk cId="234898822" sldId="282"/>
            <ac:spMk id="3" creationId="{82C6691B-7FD5-DC11-432D-6F9D16A8D0AF}"/>
          </ac:spMkLst>
        </pc:spChg>
      </pc:sldChg>
      <pc:sldChg chg="addSp delSp modSp new mod">
        <pc:chgData name="Sondos Reda" userId="4845626880660675" providerId="LiveId" clId="{7FDD896F-9BB0-4E11-A313-848BEBB5078C}" dt="2024-10-15T16:01:54.739" v="109" actId="1076"/>
        <pc:sldMkLst>
          <pc:docMk/>
          <pc:sldMk cId="156403839" sldId="283"/>
        </pc:sldMkLst>
        <pc:spChg chg="mod">
          <ac:chgData name="Sondos Reda" userId="4845626880660675" providerId="LiveId" clId="{7FDD896F-9BB0-4E11-A313-848BEBB5078C}" dt="2024-10-15T15:15:13.233" v="16" actId="122"/>
          <ac:spMkLst>
            <pc:docMk/>
            <pc:sldMk cId="156403839" sldId="283"/>
            <ac:spMk id="2" creationId="{8EC9FCEC-4281-CEAB-3EC2-597404C8D965}"/>
          </ac:spMkLst>
        </pc:spChg>
        <pc:spChg chg="del">
          <ac:chgData name="Sondos Reda" userId="4845626880660675" providerId="LiveId" clId="{7FDD896F-9BB0-4E11-A313-848BEBB5078C}" dt="2024-10-15T15:14:17.909" v="9" actId="478"/>
          <ac:spMkLst>
            <pc:docMk/>
            <pc:sldMk cId="156403839" sldId="283"/>
            <ac:spMk id="3" creationId="{51464BA8-CD4D-DEE8-F266-783319264E36}"/>
          </ac:spMkLst>
        </pc:spChg>
        <pc:spChg chg="add mod">
          <ac:chgData name="Sondos Reda" userId="4845626880660675" providerId="LiveId" clId="{7FDD896F-9BB0-4E11-A313-848BEBB5078C}" dt="2024-10-15T15:14:53.051" v="13" actId="207"/>
          <ac:spMkLst>
            <pc:docMk/>
            <pc:sldMk cId="156403839" sldId="283"/>
            <ac:spMk id="4" creationId="{34FB6766-F625-8485-184B-14569A3878F8}"/>
          </ac:spMkLst>
        </pc:spChg>
        <pc:spChg chg="add mod">
          <ac:chgData name="Sondos Reda" userId="4845626880660675" providerId="LiveId" clId="{7FDD896F-9BB0-4E11-A313-848BEBB5078C}" dt="2024-10-15T15:17:03.061" v="35" actId="1076"/>
          <ac:spMkLst>
            <pc:docMk/>
            <pc:sldMk cId="156403839" sldId="283"/>
            <ac:spMk id="6" creationId="{B556DB04-DE6B-D48A-E8C6-8EF0B4B5E923}"/>
          </ac:spMkLst>
        </pc:spChg>
        <pc:spChg chg="add mod">
          <ac:chgData name="Sondos Reda" userId="4845626880660675" providerId="LiveId" clId="{7FDD896F-9BB0-4E11-A313-848BEBB5078C}" dt="2024-10-15T15:16:53.728" v="33" actId="1076"/>
          <ac:spMkLst>
            <pc:docMk/>
            <pc:sldMk cId="156403839" sldId="283"/>
            <ac:spMk id="7" creationId="{B910A5B5-7743-B583-C8A2-8698D7E7E1DB}"/>
          </ac:spMkLst>
        </pc:spChg>
        <pc:spChg chg="add mod">
          <ac:chgData name="Sondos Reda" userId="4845626880660675" providerId="LiveId" clId="{7FDD896F-9BB0-4E11-A313-848BEBB5078C}" dt="2024-10-15T15:16:58.605" v="34" actId="1076"/>
          <ac:spMkLst>
            <pc:docMk/>
            <pc:sldMk cId="156403839" sldId="283"/>
            <ac:spMk id="9" creationId="{111B6277-165A-F3EF-FF03-E9491D3B82FA}"/>
          </ac:spMkLst>
        </pc:spChg>
        <pc:spChg chg="add mod">
          <ac:chgData name="Sondos Reda" userId="4845626880660675" providerId="LiveId" clId="{7FDD896F-9BB0-4E11-A313-848BEBB5078C}" dt="2024-10-15T15:17:31.407" v="40" actId="1076"/>
          <ac:spMkLst>
            <pc:docMk/>
            <pc:sldMk cId="156403839" sldId="283"/>
            <ac:spMk id="10" creationId="{15C13702-3E6F-0DDC-A392-52E2C8B3A163}"/>
          </ac:spMkLst>
        </pc:spChg>
        <pc:spChg chg="add mod">
          <ac:chgData name="Sondos Reda" userId="4845626880660675" providerId="LiveId" clId="{7FDD896F-9BB0-4E11-A313-848BEBB5078C}" dt="2024-10-15T15:18:28.499" v="49" actId="113"/>
          <ac:spMkLst>
            <pc:docMk/>
            <pc:sldMk cId="156403839" sldId="283"/>
            <ac:spMk id="11" creationId="{AC3F75E2-D765-2A95-54DC-2ED300DBBA46}"/>
          </ac:spMkLst>
        </pc:spChg>
        <pc:picChg chg="add mod">
          <ac:chgData name="Sondos Reda" userId="4845626880660675" providerId="LiveId" clId="{7FDD896F-9BB0-4E11-A313-848BEBB5078C}" dt="2024-10-15T15:15:01.020" v="14"/>
          <ac:picMkLst>
            <pc:docMk/>
            <pc:sldMk cId="156403839" sldId="283"/>
            <ac:picMk id="5" creationId="{84F32BEE-7BF8-30F0-BDC4-9D4B9496B01E}"/>
          </ac:picMkLst>
        </pc:picChg>
        <pc:picChg chg="add mod ord">
          <ac:chgData name="Sondos Reda" userId="4845626880660675" providerId="LiveId" clId="{7FDD896F-9BB0-4E11-A313-848BEBB5078C}" dt="2024-10-15T16:01:54.739" v="109" actId="1076"/>
          <ac:picMkLst>
            <pc:docMk/>
            <pc:sldMk cId="156403839" sldId="283"/>
            <ac:picMk id="12" creationId="{4991D029-841D-1073-DFF4-9F99D8020D53}"/>
          </ac:picMkLst>
        </pc:picChg>
      </pc:sldChg>
      <pc:sldChg chg="add del">
        <pc:chgData name="Sondos Reda" userId="4845626880660675" providerId="LiveId" clId="{7FDD896F-9BB0-4E11-A313-848BEBB5078C}" dt="2024-10-15T15:13:15.156" v="1" actId="47"/>
        <pc:sldMkLst>
          <pc:docMk/>
          <pc:sldMk cId="3250061224" sldId="283"/>
        </pc:sldMkLst>
      </pc:sldChg>
      <pc:sldChg chg="addSp delSp modSp add mod ord">
        <pc:chgData name="Sondos Reda" userId="4845626880660675" providerId="LiveId" clId="{7FDD896F-9BB0-4E11-A313-848BEBB5078C}" dt="2024-10-15T17:32:14.794" v="367"/>
        <pc:sldMkLst>
          <pc:docMk/>
          <pc:sldMk cId="254814329" sldId="284"/>
        </pc:sldMkLst>
        <pc:spChg chg="mod">
          <ac:chgData name="Sondos Reda" userId="4845626880660675" providerId="LiveId" clId="{7FDD896F-9BB0-4E11-A313-848BEBB5078C}" dt="2024-10-15T17:12:18.215" v="312" actId="12"/>
          <ac:spMkLst>
            <pc:docMk/>
            <pc:sldMk cId="254814329" sldId="284"/>
            <ac:spMk id="3" creationId="{8F983886-6C24-477F-F5DF-8CFC82BF0870}"/>
          </ac:spMkLst>
        </pc:spChg>
        <pc:spChg chg="mod">
          <ac:chgData name="Sondos Reda" userId="4845626880660675" providerId="LiveId" clId="{7FDD896F-9BB0-4E11-A313-848BEBB5078C}" dt="2024-10-15T17:10:55.103" v="308" actId="20577"/>
          <ac:spMkLst>
            <pc:docMk/>
            <pc:sldMk cId="254814329" sldId="284"/>
            <ac:spMk id="13" creationId="{2B880D3D-5BE6-5BD9-0196-DB38BF180837}"/>
          </ac:spMkLst>
        </pc:spChg>
        <pc:graphicFrameChg chg="mod modGraphic">
          <ac:chgData name="Sondos Reda" userId="4845626880660675" providerId="LiveId" clId="{7FDD896F-9BB0-4E11-A313-848BEBB5078C}" dt="2024-10-15T17:32:14.794" v="367"/>
          <ac:graphicFrameMkLst>
            <pc:docMk/>
            <pc:sldMk cId="254814329" sldId="284"/>
            <ac:graphicFrameMk id="19" creationId="{FD346D21-E885-0177-BB6D-42202ECA7821}"/>
          </ac:graphicFrameMkLst>
        </pc:graphicFrameChg>
        <pc:picChg chg="add mod ord">
          <ac:chgData name="Sondos Reda" userId="4845626880660675" providerId="LiveId" clId="{7FDD896F-9BB0-4E11-A313-848BEBB5078C}" dt="2024-10-15T17:10:36.930" v="301" actId="1076"/>
          <ac:picMkLst>
            <pc:docMk/>
            <pc:sldMk cId="254814329" sldId="284"/>
            <ac:picMk id="4" creationId="{EFC2F982-0218-7006-D564-2BED13C081B9}"/>
          </ac:picMkLst>
        </pc:picChg>
        <pc:picChg chg="del">
          <ac:chgData name="Sondos Reda" userId="4845626880660675" providerId="LiveId" clId="{7FDD896F-9BB0-4E11-A313-848BEBB5078C}" dt="2024-10-15T17:06:09.543" v="267" actId="478"/>
          <ac:picMkLst>
            <pc:docMk/>
            <pc:sldMk cId="254814329" sldId="284"/>
            <ac:picMk id="5" creationId="{994C9B5E-9816-3B38-05C3-7A4CC2F1559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A2A61-FB0B-4853-9D24-0E699D5E498F}" type="doc">
      <dgm:prSet loTypeId="urn:microsoft.com/office/officeart/2005/8/layout/cycle3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rtl="1"/>
          <a:endParaRPr lang="ar-EG"/>
        </a:p>
      </dgm:t>
    </dgm:pt>
    <dgm:pt modelId="{56D9B8BE-5E55-4DC6-A429-BE82D3876722}">
      <dgm:prSet/>
      <dgm:spPr/>
      <dgm:t>
        <a:bodyPr/>
        <a:lstStyle/>
        <a:p>
          <a:pPr rtl="0"/>
          <a:r>
            <a:rPr lang="en-US"/>
            <a:t>Main MCU</a:t>
          </a:r>
          <a:endParaRPr lang="ar-EG"/>
        </a:p>
      </dgm:t>
    </dgm:pt>
    <dgm:pt modelId="{F711A9B3-1E54-43A5-891D-452D970F9430}" type="parTrans" cxnId="{B7F77998-AE31-42A8-9982-13869C7FCE39}">
      <dgm:prSet/>
      <dgm:spPr/>
      <dgm:t>
        <a:bodyPr/>
        <a:lstStyle/>
        <a:p>
          <a:pPr rtl="0"/>
          <a:endParaRPr lang="ar-EG"/>
        </a:p>
      </dgm:t>
    </dgm:pt>
    <dgm:pt modelId="{DB565534-55EC-4184-862B-C7BB2784AC12}" type="sibTrans" cxnId="{B7F77998-AE31-42A8-9982-13869C7FCE39}">
      <dgm:prSet/>
      <dgm:spPr/>
      <dgm:t>
        <a:bodyPr/>
        <a:lstStyle/>
        <a:p>
          <a:pPr rtl="0"/>
          <a:endParaRPr lang="ar-EG"/>
        </a:p>
      </dgm:t>
    </dgm:pt>
    <dgm:pt modelId="{B588C72B-E303-4567-8B01-AC2E9090FAF0}">
      <dgm:prSet/>
      <dgm:spPr/>
      <dgm:t>
        <a:bodyPr/>
        <a:lstStyle/>
        <a:p>
          <a:pPr rtl="0"/>
          <a:r>
            <a:rPr lang="en-US"/>
            <a:t>GPS</a:t>
          </a:r>
          <a:r>
            <a:rPr lang="en-US" baseline="0"/>
            <a:t> Technology</a:t>
          </a:r>
          <a:endParaRPr lang="ar-EG"/>
        </a:p>
      </dgm:t>
    </dgm:pt>
    <dgm:pt modelId="{0574134A-FAFE-48CD-97BA-69EBC77F2185}" type="parTrans" cxnId="{7F2A6409-B22B-4010-8B7B-9F7A498D5CDD}">
      <dgm:prSet/>
      <dgm:spPr/>
      <dgm:t>
        <a:bodyPr/>
        <a:lstStyle/>
        <a:p>
          <a:pPr rtl="0"/>
          <a:endParaRPr lang="ar-EG"/>
        </a:p>
      </dgm:t>
    </dgm:pt>
    <dgm:pt modelId="{030E8FC3-8043-4A69-B60E-F979A05CA5F2}" type="sibTrans" cxnId="{7F2A6409-B22B-4010-8B7B-9F7A498D5CDD}">
      <dgm:prSet/>
      <dgm:spPr/>
      <dgm:t>
        <a:bodyPr/>
        <a:lstStyle/>
        <a:p>
          <a:pPr rtl="0"/>
          <a:endParaRPr lang="ar-EG"/>
        </a:p>
      </dgm:t>
    </dgm:pt>
    <dgm:pt modelId="{FDDC21BD-51B6-4F9E-9228-6D10EF8384C2}">
      <dgm:prSet/>
      <dgm:spPr/>
      <dgm:t>
        <a:bodyPr/>
        <a:lstStyle/>
        <a:p>
          <a:pPr rtl="0"/>
          <a:r>
            <a:rPr lang="en-US"/>
            <a:t>GSM</a:t>
          </a:r>
          <a:endParaRPr lang="ar-EG"/>
        </a:p>
        <a:p>
          <a:pPr rtl="0"/>
          <a:r>
            <a:rPr lang="en-US" baseline="0"/>
            <a:t>Connectivity</a:t>
          </a:r>
          <a:endParaRPr lang="ar-EG"/>
        </a:p>
      </dgm:t>
    </dgm:pt>
    <dgm:pt modelId="{690EE005-426D-423B-9F16-561E57EBD997}" type="parTrans" cxnId="{E2BEC123-BA64-40D0-9BD9-0AA785B79F2F}">
      <dgm:prSet/>
      <dgm:spPr/>
      <dgm:t>
        <a:bodyPr/>
        <a:lstStyle/>
        <a:p>
          <a:pPr rtl="0"/>
          <a:endParaRPr lang="ar-EG"/>
        </a:p>
      </dgm:t>
    </dgm:pt>
    <dgm:pt modelId="{009D9BBE-AD88-4A35-8990-56B90F2FD902}" type="sibTrans" cxnId="{E2BEC123-BA64-40D0-9BD9-0AA785B79F2F}">
      <dgm:prSet/>
      <dgm:spPr/>
      <dgm:t>
        <a:bodyPr/>
        <a:lstStyle/>
        <a:p>
          <a:pPr rtl="0"/>
          <a:endParaRPr lang="ar-EG"/>
        </a:p>
      </dgm:t>
    </dgm:pt>
    <dgm:pt modelId="{754804AD-8A42-4D5F-84B3-DE76D840D936}">
      <dgm:prSet/>
      <dgm:spPr/>
      <dgm:t>
        <a:bodyPr/>
        <a:lstStyle/>
        <a:p>
          <a:pPr rtl="0"/>
          <a:r>
            <a:rPr lang="en-US"/>
            <a:t>Web</a:t>
          </a:r>
          <a:r>
            <a:rPr lang="en-US" baseline="0"/>
            <a:t> Application</a:t>
          </a:r>
          <a:endParaRPr lang="ar-EG"/>
        </a:p>
      </dgm:t>
    </dgm:pt>
    <dgm:pt modelId="{CA1EA349-2C02-4A80-90C5-B423B8C9ECBE}" type="parTrans" cxnId="{0A609260-2938-4B98-A285-06A294703CCA}">
      <dgm:prSet/>
      <dgm:spPr/>
      <dgm:t>
        <a:bodyPr/>
        <a:lstStyle/>
        <a:p>
          <a:pPr rtl="0"/>
          <a:endParaRPr lang="ar-EG"/>
        </a:p>
      </dgm:t>
    </dgm:pt>
    <dgm:pt modelId="{F282D2A5-93D4-4C80-8102-5DBCFED0F686}" type="sibTrans" cxnId="{0A609260-2938-4B98-A285-06A294703CCA}">
      <dgm:prSet/>
      <dgm:spPr/>
      <dgm:t>
        <a:bodyPr/>
        <a:lstStyle/>
        <a:p>
          <a:pPr rtl="0"/>
          <a:endParaRPr lang="ar-EG"/>
        </a:p>
      </dgm:t>
    </dgm:pt>
    <dgm:pt modelId="{450836B3-BA5A-43D2-946B-82F3A8C7135A}">
      <dgm:prSet/>
      <dgm:spPr/>
      <dgm:t>
        <a:bodyPr/>
        <a:lstStyle/>
        <a:p>
          <a:pPr rtl="0"/>
          <a:r>
            <a:rPr lang="en-US" dirty="0"/>
            <a:t>Security</a:t>
          </a:r>
          <a:r>
            <a:rPr lang="en-US" baseline="0" dirty="0"/>
            <a:t> Schema</a:t>
          </a:r>
          <a:endParaRPr lang="ar-EG" dirty="0"/>
        </a:p>
      </dgm:t>
    </dgm:pt>
    <dgm:pt modelId="{6CC7D6EF-DDBD-48E7-BE3B-F7699DB4FF81}" type="parTrans" cxnId="{DF1AA6D1-8F82-4B35-9F8A-5BE3374EAF89}">
      <dgm:prSet/>
      <dgm:spPr/>
      <dgm:t>
        <a:bodyPr/>
        <a:lstStyle/>
        <a:p>
          <a:pPr rtl="0"/>
          <a:endParaRPr lang="ar-EG"/>
        </a:p>
      </dgm:t>
    </dgm:pt>
    <dgm:pt modelId="{EA420600-FBAA-4BEC-B638-790DB048DF43}" type="sibTrans" cxnId="{DF1AA6D1-8F82-4B35-9F8A-5BE3374EAF89}">
      <dgm:prSet/>
      <dgm:spPr/>
      <dgm:t>
        <a:bodyPr/>
        <a:lstStyle/>
        <a:p>
          <a:pPr rtl="0"/>
          <a:endParaRPr lang="ar-EG"/>
        </a:p>
      </dgm:t>
    </dgm:pt>
    <dgm:pt modelId="{D2132DC2-3366-45DC-9219-C335FA5B1C3F}">
      <dgm:prSet/>
      <dgm:spPr/>
      <dgm:t>
        <a:bodyPr/>
        <a:lstStyle/>
        <a:p>
          <a:pPr rtl="0"/>
          <a:r>
            <a:rPr lang="en-US"/>
            <a:t>Testing with</a:t>
          </a:r>
          <a:r>
            <a:rPr lang="ar-EG"/>
            <a:t> </a:t>
          </a:r>
        </a:p>
        <a:p>
          <a:pPr rtl="0"/>
          <a:r>
            <a:rPr lang="en-US"/>
            <a:t>Self-Driving Car</a:t>
          </a:r>
          <a:endParaRPr lang="ar-EG"/>
        </a:p>
      </dgm:t>
    </dgm:pt>
    <dgm:pt modelId="{CDE71050-F52D-4D02-8576-9BBC4C675897}" type="parTrans" cxnId="{3EF5C4B8-BFEA-4FCD-80E0-D9FC5413D5F3}">
      <dgm:prSet/>
      <dgm:spPr/>
      <dgm:t>
        <a:bodyPr/>
        <a:lstStyle/>
        <a:p>
          <a:pPr rtl="0"/>
          <a:endParaRPr lang="ar-EG"/>
        </a:p>
      </dgm:t>
    </dgm:pt>
    <dgm:pt modelId="{34A0C9FF-31D7-455E-A050-A4FCDCBD8DD8}" type="sibTrans" cxnId="{3EF5C4B8-BFEA-4FCD-80E0-D9FC5413D5F3}">
      <dgm:prSet/>
      <dgm:spPr/>
      <dgm:t>
        <a:bodyPr/>
        <a:lstStyle/>
        <a:p>
          <a:pPr rtl="0"/>
          <a:endParaRPr lang="ar-EG"/>
        </a:p>
      </dgm:t>
    </dgm:pt>
    <dgm:pt modelId="{41A4CFC0-7ECB-4392-B37D-1CA064EB6D97}">
      <dgm:prSet/>
      <dgm:spPr/>
      <dgm:t>
        <a:bodyPr/>
        <a:lstStyle/>
        <a:p>
          <a:pPr rtl="1"/>
          <a:r>
            <a:rPr lang="en-US"/>
            <a:t>Testing with</a:t>
          </a:r>
          <a:r>
            <a:rPr lang="ar-EG"/>
            <a:t> </a:t>
          </a:r>
        </a:p>
        <a:p>
          <a:pPr rtl="1"/>
          <a:r>
            <a:rPr lang="en-US"/>
            <a:t>Real Vehicles</a:t>
          </a:r>
          <a:endParaRPr lang="ar-EG"/>
        </a:p>
      </dgm:t>
    </dgm:pt>
    <dgm:pt modelId="{75C0A8BA-B2DB-499E-849D-93FBDA1220BC}" type="parTrans" cxnId="{9B6DDBD8-9A49-4235-A27C-22C51245229C}">
      <dgm:prSet/>
      <dgm:spPr/>
      <dgm:t>
        <a:bodyPr/>
        <a:lstStyle/>
        <a:p>
          <a:pPr rtl="0"/>
          <a:endParaRPr lang="ar-EG"/>
        </a:p>
      </dgm:t>
    </dgm:pt>
    <dgm:pt modelId="{75E9EC4A-D740-4944-9F35-AA7EDFB7CD44}" type="sibTrans" cxnId="{9B6DDBD8-9A49-4235-A27C-22C51245229C}">
      <dgm:prSet/>
      <dgm:spPr/>
      <dgm:t>
        <a:bodyPr/>
        <a:lstStyle/>
        <a:p>
          <a:pPr rtl="0"/>
          <a:endParaRPr lang="ar-EG"/>
        </a:p>
      </dgm:t>
    </dgm:pt>
    <dgm:pt modelId="{B6BEA569-66C6-4653-88D3-611C4E6B9B39}" type="pres">
      <dgm:prSet presAssocID="{B2EA2A61-FB0B-4853-9D24-0E699D5E498F}" presName="Name0" presStyleCnt="0">
        <dgm:presLayoutVars>
          <dgm:dir/>
          <dgm:resizeHandles val="exact"/>
        </dgm:presLayoutVars>
      </dgm:prSet>
      <dgm:spPr/>
    </dgm:pt>
    <dgm:pt modelId="{B7CCD50C-6A67-4B17-846C-A09C0585A92F}" type="pres">
      <dgm:prSet presAssocID="{B2EA2A61-FB0B-4853-9D24-0E699D5E498F}" presName="cycle" presStyleCnt="0"/>
      <dgm:spPr/>
    </dgm:pt>
    <dgm:pt modelId="{74F51BAD-8ECC-43F4-AE76-F4B18B08572E}" type="pres">
      <dgm:prSet presAssocID="{56D9B8BE-5E55-4DC6-A429-BE82D3876722}" presName="nodeFirstNode" presStyleLbl="node1" presStyleIdx="0" presStyleCnt="7">
        <dgm:presLayoutVars>
          <dgm:bulletEnabled val="1"/>
        </dgm:presLayoutVars>
      </dgm:prSet>
      <dgm:spPr/>
    </dgm:pt>
    <dgm:pt modelId="{31810C50-D1E4-415F-97F9-E44B8F0F0A53}" type="pres">
      <dgm:prSet presAssocID="{DB565534-55EC-4184-862B-C7BB2784AC12}" presName="sibTransFirstNode" presStyleLbl="bgShp" presStyleIdx="0" presStyleCnt="1"/>
      <dgm:spPr/>
    </dgm:pt>
    <dgm:pt modelId="{58AA6369-7E0F-47C5-8CFF-132718DB1107}" type="pres">
      <dgm:prSet presAssocID="{B588C72B-E303-4567-8B01-AC2E9090FAF0}" presName="nodeFollowingNodes" presStyleLbl="node1" presStyleIdx="1" presStyleCnt="7" custRadScaleRad="95128" custRadScaleInc="8542">
        <dgm:presLayoutVars>
          <dgm:bulletEnabled val="1"/>
        </dgm:presLayoutVars>
      </dgm:prSet>
      <dgm:spPr/>
    </dgm:pt>
    <dgm:pt modelId="{D8C1ED6F-555D-41AE-A11B-6B07F969B440}" type="pres">
      <dgm:prSet presAssocID="{FDDC21BD-51B6-4F9E-9228-6D10EF8384C2}" presName="nodeFollowingNodes" presStyleLbl="node1" presStyleIdx="2" presStyleCnt="7" custRadScaleRad="98222" custRadScaleInc="-13042">
        <dgm:presLayoutVars>
          <dgm:bulletEnabled val="1"/>
        </dgm:presLayoutVars>
      </dgm:prSet>
      <dgm:spPr/>
    </dgm:pt>
    <dgm:pt modelId="{2E70DD29-A5DC-47F9-8AF3-176C9794CAF2}" type="pres">
      <dgm:prSet presAssocID="{754804AD-8A42-4D5F-84B3-DE76D840D936}" presName="nodeFollowingNodes" presStyleLbl="node1" presStyleIdx="3" presStyleCnt="7" custRadScaleRad="104657" custRadScaleInc="-26137">
        <dgm:presLayoutVars>
          <dgm:bulletEnabled val="1"/>
        </dgm:presLayoutVars>
      </dgm:prSet>
      <dgm:spPr/>
    </dgm:pt>
    <dgm:pt modelId="{ADC3B9FB-EB1E-4E2B-A56B-99B280C9F635}" type="pres">
      <dgm:prSet presAssocID="{450836B3-BA5A-43D2-946B-82F3A8C7135A}" presName="nodeFollowingNodes" presStyleLbl="node1" presStyleIdx="4" presStyleCnt="7" custRadScaleRad="103744" custRadScaleInc="23811">
        <dgm:presLayoutVars>
          <dgm:bulletEnabled val="1"/>
        </dgm:presLayoutVars>
      </dgm:prSet>
      <dgm:spPr/>
    </dgm:pt>
    <dgm:pt modelId="{DF0FBA0D-5E24-4426-91AC-C7656A56CCC3}" type="pres">
      <dgm:prSet presAssocID="{D2132DC2-3366-45DC-9219-C335FA5B1C3F}" presName="nodeFollowingNodes" presStyleLbl="node1" presStyleIdx="5" presStyleCnt="7" custRadScaleRad="98222" custRadScaleInc="13042">
        <dgm:presLayoutVars>
          <dgm:bulletEnabled val="1"/>
        </dgm:presLayoutVars>
      </dgm:prSet>
      <dgm:spPr/>
    </dgm:pt>
    <dgm:pt modelId="{FBB14FE7-E5DD-452D-A59B-D284B46512BB}" type="pres">
      <dgm:prSet presAssocID="{41A4CFC0-7ECB-4392-B37D-1CA064EB6D97}" presName="nodeFollowingNodes" presStyleLbl="node1" presStyleIdx="6" presStyleCnt="7" custRadScaleRad="95128" custRadScaleInc="-8542">
        <dgm:presLayoutVars>
          <dgm:bulletEnabled val="1"/>
        </dgm:presLayoutVars>
      </dgm:prSet>
      <dgm:spPr/>
    </dgm:pt>
  </dgm:ptLst>
  <dgm:cxnLst>
    <dgm:cxn modelId="{7F2A6409-B22B-4010-8B7B-9F7A498D5CDD}" srcId="{B2EA2A61-FB0B-4853-9D24-0E699D5E498F}" destId="{B588C72B-E303-4567-8B01-AC2E9090FAF0}" srcOrd="1" destOrd="0" parTransId="{0574134A-FAFE-48CD-97BA-69EBC77F2185}" sibTransId="{030E8FC3-8043-4A69-B60E-F979A05CA5F2}"/>
    <dgm:cxn modelId="{E2BEC123-BA64-40D0-9BD9-0AA785B79F2F}" srcId="{B2EA2A61-FB0B-4853-9D24-0E699D5E498F}" destId="{FDDC21BD-51B6-4F9E-9228-6D10EF8384C2}" srcOrd="2" destOrd="0" parTransId="{690EE005-426D-423B-9F16-561E57EBD997}" sibTransId="{009D9BBE-AD88-4A35-8990-56B90F2FD902}"/>
    <dgm:cxn modelId="{89A7582B-B547-4373-BCCE-361DBE02534A}" type="presOf" srcId="{FDDC21BD-51B6-4F9E-9228-6D10EF8384C2}" destId="{D8C1ED6F-555D-41AE-A11B-6B07F969B440}" srcOrd="0" destOrd="0" presId="urn:microsoft.com/office/officeart/2005/8/layout/cycle3"/>
    <dgm:cxn modelId="{63CCDF37-786D-4475-899B-C2EB4D2EE922}" type="presOf" srcId="{450836B3-BA5A-43D2-946B-82F3A8C7135A}" destId="{ADC3B9FB-EB1E-4E2B-A56B-99B280C9F635}" srcOrd="0" destOrd="0" presId="urn:microsoft.com/office/officeart/2005/8/layout/cycle3"/>
    <dgm:cxn modelId="{0A609260-2938-4B98-A285-06A294703CCA}" srcId="{B2EA2A61-FB0B-4853-9D24-0E699D5E498F}" destId="{754804AD-8A42-4D5F-84B3-DE76D840D936}" srcOrd="3" destOrd="0" parTransId="{CA1EA349-2C02-4A80-90C5-B423B8C9ECBE}" sibTransId="{F282D2A5-93D4-4C80-8102-5DBCFED0F686}"/>
    <dgm:cxn modelId="{E4D27041-6719-4850-90D2-9245DDD26D38}" type="presOf" srcId="{B2EA2A61-FB0B-4853-9D24-0E699D5E498F}" destId="{B6BEA569-66C6-4653-88D3-611C4E6B9B39}" srcOrd="0" destOrd="0" presId="urn:microsoft.com/office/officeart/2005/8/layout/cycle3"/>
    <dgm:cxn modelId="{75DC108C-652C-4FB2-8F0E-26C61CD258B3}" type="presOf" srcId="{DB565534-55EC-4184-862B-C7BB2784AC12}" destId="{31810C50-D1E4-415F-97F9-E44B8F0F0A53}" srcOrd="0" destOrd="0" presId="urn:microsoft.com/office/officeart/2005/8/layout/cycle3"/>
    <dgm:cxn modelId="{B7F77998-AE31-42A8-9982-13869C7FCE39}" srcId="{B2EA2A61-FB0B-4853-9D24-0E699D5E498F}" destId="{56D9B8BE-5E55-4DC6-A429-BE82D3876722}" srcOrd="0" destOrd="0" parTransId="{F711A9B3-1E54-43A5-891D-452D970F9430}" sibTransId="{DB565534-55EC-4184-862B-C7BB2784AC12}"/>
    <dgm:cxn modelId="{2A7CD398-2CC7-4EBE-9B96-09B00BEFB235}" type="presOf" srcId="{D2132DC2-3366-45DC-9219-C335FA5B1C3F}" destId="{DF0FBA0D-5E24-4426-91AC-C7656A56CCC3}" srcOrd="0" destOrd="0" presId="urn:microsoft.com/office/officeart/2005/8/layout/cycle3"/>
    <dgm:cxn modelId="{716F949D-1FD1-4F54-A1C6-8582026219D0}" type="presOf" srcId="{56D9B8BE-5E55-4DC6-A429-BE82D3876722}" destId="{74F51BAD-8ECC-43F4-AE76-F4B18B08572E}" srcOrd="0" destOrd="0" presId="urn:microsoft.com/office/officeart/2005/8/layout/cycle3"/>
    <dgm:cxn modelId="{32EF90AE-3BB7-453B-8044-00B7BD2DEA72}" type="presOf" srcId="{41A4CFC0-7ECB-4392-B37D-1CA064EB6D97}" destId="{FBB14FE7-E5DD-452D-A59B-D284B46512BB}" srcOrd="0" destOrd="0" presId="urn:microsoft.com/office/officeart/2005/8/layout/cycle3"/>
    <dgm:cxn modelId="{3EF5C4B8-BFEA-4FCD-80E0-D9FC5413D5F3}" srcId="{B2EA2A61-FB0B-4853-9D24-0E699D5E498F}" destId="{D2132DC2-3366-45DC-9219-C335FA5B1C3F}" srcOrd="5" destOrd="0" parTransId="{CDE71050-F52D-4D02-8576-9BBC4C675897}" sibTransId="{34A0C9FF-31D7-455E-A050-A4FCDCBD8DD8}"/>
    <dgm:cxn modelId="{DF1AA6D1-8F82-4B35-9F8A-5BE3374EAF89}" srcId="{B2EA2A61-FB0B-4853-9D24-0E699D5E498F}" destId="{450836B3-BA5A-43D2-946B-82F3A8C7135A}" srcOrd="4" destOrd="0" parTransId="{6CC7D6EF-DDBD-48E7-BE3B-F7699DB4FF81}" sibTransId="{EA420600-FBAA-4BEC-B638-790DB048DF43}"/>
    <dgm:cxn modelId="{9B6DDBD8-9A49-4235-A27C-22C51245229C}" srcId="{B2EA2A61-FB0B-4853-9D24-0E699D5E498F}" destId="{41A4CFC0-7ECB-4392-B37D-1CA064EB6D97}" srcOrd="6" destOrd="0" parTransId="{75C0A8BA-B2DB-499E-849D-93FBDA1220BC}" sibTransId="{75E9EC4A-D740-4944-9F35-AA7EDFB7CD44}"/>
    <dgm:cxn modelId="{6E9F5EE7-49BA-4A8B-892F-A6D0CC0CA714}" type="presOf" srcId="{754804AD-8A42-4D5F-84B3-DE76D840D936}" destId="{2E70DD29-A5DC-47F9-8AF3-176C9794CAF2}" srcOrd="0" destOrd="0" presId="urn:microsoft.com/office/officeart/2005/8/layout/cycle3"/>
    <dgm:cxn modelId="{8CE348E9-D6AB-440B-BAA8-E6269BCBBB31}" type="presOf" srcId="{B588C72B-E303-4567-8B01-AC2E9090FAF0}" destId="{58AA6369-7E0F-47C5-8CFF-132718DB1107}" srcOrd="0" destOrd="0" presId="urn:microsoft.com/office/officeart/2005/8/layout/cycle3"/>
    <dgm:cxn modelId="{98814444-8248-4A79-B1A7-667D15715E55}" type="presParOf" srcId="{B6BEA569-66C6-4653-88D3-611C4E6B9B39}" destId="{B7CCD50C-6A67-4B17-846C-A09C0585A92F}" srcOrd="0" destOrd="0" presId="urn:microsoft.com/office/officeart/2005/8/layout/cycle3"/>
    <dgm:cxn modelId="{CED9EC7C-B5C5-445C-AA74-51B50762E823}" type="presParOf" srcId="{B7CCD50C-6A67-4B17-846C-A09C0585A92F}" destId="{74F51BAD-8ECC-43F4-AE76-F4B18B08572E}" srcOrd="0" destOrd="0" presId="urn:microsoft.com/office/officeart/2005/8/layout/cycle3"/>
    <dgm:cxn modelId="{6323E69E-0203-4AA7-9EDE-53C75DA94F16}" type="presParOf" srcId="{B7CCD50C-6A67-4B17-846C-A09C0585A92F}" destId="{31810C50-D1E4-415F-97F9-E44B8F0F0A53}" srcOrd="1" destOrd="0" presId="urn:microsoft.com/office/officeart/2005/8/layout/cycle3"/>
    <dgm:cxn modelId="{026E7E68-EBF1-4EEB-806C-28831E8CA385}" type="presParOf" srcId="{B7CCD50C-6A67-4B17-846C-A09C0585A92F}" destId="{58AA6369-7E0F-47C5-8CFF-132718DB1107}" srcOrd="2" destOrd="0" presId="urn:microsoft.com/office/officeart/2005/8/layout/cycle3"/>
    <dgm:cxn modelId="{79C6A30B-52BF-4662-8FA9-F7B53F401BFD}" type="presParOf" srcId="{B7CCD50C-6A67-4B17-846C-A09C0585A92F}" destId="{D8C1ED6F-555D-41AE-A11B-6B07F969B440}" srcOrd="3" destOrd="0" presId="urn:microsoft.com/office/officeart/2005/8/layout/cycle3"/>
    <dgm:cxn modelId="{42A6229A-9F0A-4FE3-BF9E-7DC68AAFFE75}" type="presParOf" srcId="{B7CCD50C-6A67-4B17-846C-A09C0585A92F}" destId="{2E70DD29-A5DC-47F9-8AF3-176C9794CAF2}" srcOrd="4" destOrd="0" presId="urn:microsoft.com/office/officeart/2005/8/layout/cycle3"/>
    <dgm:cxn modelId="{1DCE5428-B460-49F2-9C4C-7AD84071CE92}" type="presParOf" srcId="{B7CCD50C-6A67-4B17-846C-A09C0585A92F}" destId="{ADC3B9FB-EB1E-4E2B-A56B-99B280C9F635}" srcOrd="5" destOrd="0" presId="urn:microsoft.com/office/officeart/2005/8/layout/cycle3"/>
    <dgm:cxn modelId="{0819FE57-12EC-40F0-9584-4C88F29D9034}" type="presParOf" srcId="{B7CCD50C-6A67-4B17-846C-A09C0585A92F}" destId="{DF0FBA0D-5E24-4426-91AC-C7656A56CCC3}" srcOrd="6" destOrd="0" presId="urn:microsoft.com/office/officeart/2005/8/layout/cycle3"/>
    <dgm:cxn modelId="{F8D49029-1EDC-4FAF-95FC-E19A574B44AF}" type="presParOf" srcId="{B7CCD50C-6A67-4B17-846C-A09C0585A92F}" destId="{FBB14FE7-E5DD-452D-A59B-D284B46512BB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EA2A61-FB0B-4853-9D24-0E699D5E498F}" type="doc">
      <dgm:prSet loTypeId="urn:microsoft.com/office/officeart/2005/8/layout/hProcess4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pPr rtl="1"/>
          <a:endParaRPr lang="ar-EG"/>
        </a:p>
      </dgm:t>
    </dgm:pt>
    <dgm:pt modelId="{56D9B8BE-5E55-4DC6-A429-BE82D3876722}">
      <dgm:prSet custT="1"/>
      <dgm:spPr/>
      <dgm:t>
        <a:bodyPr/>
        <a:lstStyle/>
        <a:p>
          <a:pPr rtl="0"/>
          <a:r>
            <a:rPr lang="en-US" sz="1200" dirty="0"/>
            <a:t>Main MCU </a:t>
          </a:r>
          <a:endParaRPr lang="ar-EG" sz="1200" dirty="0"/>
        </a:p>
      </dgm:t>
    </dgm:pt>
    <dgm:pt modelId="{F711A9B3-1E54-43A5-891D-452D970F9430}" type="parTrans" cxnId="{B7F77998-AE31-42A8-9982-13869C7FCE39}">
      <dgm:prSet/>
      <dgm:spPr/>
      <dgm:t>
        <a:bodyPr/>
        <a:lstStyle/>
        <a:p>
          <a:pPr rtl="0"/>
          <a:endParaRPr lang="ar-EG" sz="3600"/>
        </a:p>
      </dgm:t>
    </dgm:pt>
    <dgm:pt modelId="{DB565534-55EC-4184-862B-C7BB2784AC12}" type="sibTrans" cxnId="{B7F77998-AE31-42A8-9982-13869C7FCE39}">
      <dgm:prSet/>
      <dgm:spPr/>
      <dgm:t>
        <a:bodyPr/>
        <a:lstStyle/>
        <a:p>
          <a:pPr rtl="0"/>
          <a:endParaRPr lang="ar-EG" sz="3600"/>
        </a:p>
      </dgm:t>
    </dgm:pt>
    <dgm:pt modelId="{B588C72B-E303-4567-8B01-AC2E9090FAF0}">
      <dgm:prSet custT="1"/>
      <dgm:spPr/>
      <dgm:t>
        <a:bodyPr/>
        <a:lstStyle/>
        <a:p>
          <a:pPr rtl="0"/>
          <a:r>
            <a:rPr lang="en-US" sz="1200" dirty="0"/>
            <a:t>GPS</a:t>
          </a:r>
          <a:r>
            <a:rPr lang="en-US" sz="1200" baseline="0" dirty="0"/>
            <a:t> Technology</a:t>
          </a:r>
          <a:endParaRPr lang="ar-EG" sz="1200" dirty="0"/>
        </a:p>
      </dgm:t>
    </dgm:pt>
    <dgm:pt modelId="{0574134A-FAFE-48CD-97BA-69EBC77F2185}" type="parTrans" cxnId="{7F2A6409-B22B-4010-8B7B-9F7A498D5CDD}">
      <dgm:prSet/>
      <dgm:spPr/>
      <dgm:t>
        <a:bodyPr/>
        <a:lstStyle/>
        <a:p>
          <a:pPr rtl="0"/>
          <a:endParaRPr lang="ar-EG" sz="3600"/>
        </a:p>
      </dgm:t>
    </dgm:pt>
    <dgm:pt modelId="{030E8FC3-8043-4A69-B60E-F979A05CA5F2}" type="sibTrans" cxnId="{7F2A6409-B22B-4010-8B7B-9F7A498D5CDD}">
      <dgm:prSet/>
      <dgm:spPr/>
      <dgm:t>
        <a:bodyPr/>
        <a:lstStyle/>
        <a:p>
          <a:pPr rtl="0"/>
          <a:endParaRPr lang="ar-EG" sz="3600"/>
        </a:p>
      </dgm:t>
    </dgm:pt>
    <dgm:pt modelId="{FDDC21BD-51B6-4F9E-9228-6D10EF8384C2}">
      <dgm:prSet custT="1"/>
      <dgm:spPr/>
      <dgm:t>
        <a:bodyPr/>
        <a:lstStyle/>
        <a:p>
          <a:pPr rtl="0"/>
          <a:r>
            <a:rPr lang="en-US" sz="1200" dirty="0"/>
            <a:t>GSM </a:t>
          </a:r>
          <a:r>
            <a:rPr lang="en-US" sz="1200" baseline="0" dirty="0"/>
            <a:t>Connectivity</a:t>
          </a:r>
          <a:endParaRPr lang="ar-EG" sz="1200" dirty="0"/>
        </a:p>
      </dgm:t>
    </dgm:pt>
    <dgm:pt modelId="{690EE005-426D-423B-9F16-561E57EBD997}" type="parTrans" cxnId="{E2BEC123-BA64-40D0-9BD9-0AA785B79F2F}">
      <dgm:prSet/>
      <dgm:spPr/>
      <dgm:t>
        <a:bodyPr/>
        <a:lstStyle/>
        <a:p>
          <a:pPr rtl="0"/>
          <a:endParaRPr lang="ar-EG" sz="3600"/>
        </a:p>
      </dgm:t>
    </dgm:pt>
    <dgm:pt modelId="{009D9BBE-AD88-4A35-8990-56B90F2FD902}" type="sibTrans" cxnId="{E2BEC123-BA64-40D0-9BD9-0AA785B79F2F}">
      <dgm:prSet/>
      <dgm:spPr/>
      <dgm:t>
        <a:bodyPr/>
        <a:lstStyle/>
        <a:p>
          <a:pPr rtl="0"/>
          <a:endParaRPr lang="ar-EG" sz="3600"/>
        </a:p>
      </dgm:t>
    </dgm:pt>
    <dgm:pt modelId="{754804AD-8A42-4D5F-84B3-DE76D840D936}">
      <dgm:prSet custT="1"/>
      <dgm:spPr/>
      <dgm:t>
        <a:bodyPr/>
        <a:lstStyle/>
        <a:p>
          <a:pPr rtl="0"/>
          <a:r>
            <a:rPr lang="en-US" sz="1200" dirty="0"/>
            <a:t>Web</a:t>
          </a:r>
          <a:r>
            <a:rPr lang="en-US" sz="1200" baseline="0" dirty="0"/>
            <a:t> Application</a:t>
          </a:r>
          <a:endParaRPr lang="ar-EG" sz="1200" dirty="0"/>
        </a:p>
      </dgm:t>
    </dgm:pt>
    <dgm:pt modelId="{CA1EA349-2C02-4A80-90C5-B423B8C9ECBE}" type="parTrans" cxnId="{0A609260-2938-4B98-A285-06A294703CCA}">
      <dgm:prSet/>
      <dgm:spPr/>
      <dgm:t>
        <a:bodyPr/>
        <a:lstStyle/>
        <a:p>
          <a:pPr rtl="0"/>
          <a:endParaRPr lang="ar-EG" sz="3600"/>
        </a:p>
      </dgm:t>
    </dgm:pt>
    <dgm:pt modelId="{F282D2A5-93D4-4C80-8102-5DBCFED0F686}" type="sibTrans" cxnId="{0A609260-2938-4B98-A285-06A294703CCA}">
      <dgm:prSet/>
      <dgm:spPr/>
      <dgm:t>
        <a:bodyPr/>
        <a:lstStyle/>
        <a:p>
          <a:pPr rtl="0"/>
          <a:endParaRPr lang="ar-EG" sz="3600"/>
        </a:p>
      </dgm:t>
    </dgm:pt>
    <dgm:pt modelId="{450836B3-BA5A-43D2-946B-82F3A8C7135A}">
      <dgm:prSet custT="1"/>
      <dgm:spPr/>
      <dgm:t>
        <a:bodyPr/>
        <a:lstStyle/>
        <a:p>
          <a:pPr rtl="0"/>
          <a:r>
            <a:rPr lang="en-US" sz="1200" dirty="0"/>
            <a:t>Camera</a:t>
          </a:r>
          <a:endParaRPr lang="ar-EG" sz="1200" dirty="0"/>
        </a:p>
      </dgm:t>
    </dgm:pt>
    <dgm:pt modelId="{6CC7D6EF-DDBD-48E7-BE3B-F7699DB4FF81}" type="parTrans" cxnId="{DF1AA6D1-8F82-4B35-9F8A-5BE3374EAF89}">
      <dgm:prSet/>
      <dgm:spPr/>
      <dgm:t>
        <a:bodyPr/>
        <a:lstStyle/>
        <a:p>
          <a:pPr rtl="0"/>
          <a:endParaRPr lang="ar-EG" sz="3600"/>
        </a:p>
      </dgm:t>
    </dgm:pt>
    <dgm:pt modelId="{EA420600-FBAA-4BEC-B638-790DB048DF43}" type="sibTrans" cxnId="{DF1AA6D1-8F82-4B35-9F8A-5BE3374EAF89}">
      <dgm:prSet/>
      <dgm:spPr/>
      <dgm:t>
        <a:bodyPr/>
        <a:lstStyle/>
        <a:p>
          <a:pPr rtl="0"/>
          <a:endParaRPr lang="ar-EG" sz="3600"/>
        </a:p>
      </dgm:t>
    </dgm:pt>
    <dgm:pt modelId="{D2132DC2-3366-45DC-9219-C335FA5B1C3F}">
      <dgm:prSet custT="1"/>
      <dgm:spPr/>
      <dgm:t>
        <a:bodyPr/>
        <a:lstStyle/>
        <a:p>
          <a:pPr rtl="0"/>
          <a:r>
            <a:rPr lang="en-US" sz="1200" dirty="0"/>
            <a:t>Testing with</a:t>
          </a:r>
          <a:r>
            <a:rPr lang="ar-EG" sz="1200" dirty="0"/>
            <a:t> </a:t>
          </a:r>
        </a:p>
        <a:p>
          <a:pPr rtl="0"/>
          <a:r>
            <a:rPr lang="en-US" sz="1200" dirty="0"/>
            <a:t>Self-Driving Car</a:t>
          </a:r>
          <a:endParaRPr lang="ar-EG" sz="1200" dirty="0"/>
        </a:p>
      </dgm:t>
    </dgm:pt>
    <dgm:pt modelId="{CDE71050-F52D-4D02-8576-9BBC4C675897}" type="parTrans" cxnId="{3EF5C4B8-BFEA-4FCD-80E0-D9FC5413D5F3}">
      <dgm:prSet/>
      <dgm:spPr/>
      <dgm:t>
        <a:bodyPr/>
        <a:lstStyle/>
        <a:p>
          <a:pPr rtl="0"/>
          <a:endParaRPr lang="ar-EG" sz="3600"/>
        </a:p>
      </dgm:t>
    </dgm:pt>
    <dgm:pt modelId="{34A0C9FF-31D7-455E-A050-A4FCDCBD8DD8}" type="sibTrans" cxnId="{3EF5C4B8-BFEA-4FCD-80E0-D9FC5413D5F3}">
      <dgm:prSet/>
      <dgm:spPr/>
      <dgm:t>
        <a:bodyPr/>
        <a:lstStyle/>
        <a:p>
          <a:pPr rtl="0"/>
          <a:endParaRPr lang="ar-EG" sz="3600"/>
        </a:p>
      </dgm:t>
    </dgm:pt>
    <dgm:pt modelId="{41A4CFC0-7ECB-4392-B37D-1CA064EB6D97}">
      <dgm:prSet custT="1"/>
      <dgm:spPr/>
      <dgm:t>
        <a:bodyPr/>
        <a:lstStyle/>
        <a:p>
          <a:pPr rtl="1"/>
          <a:r>
            <a:rPr lang="en-US" sz="1200" dirty="0"/>
            <a:t>Testing with</a:t>
          </a:r>
          <a:r>
            <a:rPr lang="ar-EG" sz="1200" dirty="0"/>
            <a:t> </a:t>
          </a:r>
        </a:p>
        <a:p>
          <a:pPr rtl="1"/>
          <a:r>
            <a:rPr lang="en-US" sz="1200" dirty="0"/>
            <a:t>Real Vehicles</a:t>
          </a:r>
          <a:endParaRPr lang="ar-EG" sz="1200" dirty="0"/>
        </a:p>
      </dgm:t>
    </dgm:pt>
    <dgm:pt modelId="{75C0A8BA-B2DB-499E-849D-93FBDA1220BC}" type="parTrans" cxnId="{9B6DDBD8-9A49-4235-A27C-22C51245229C}">
      <dgm:prSet/>
      <dgm:spPr/>
      <dgm:t>
        <a:bodyPr/>
        <a:lstStyle/>
        <a:p>
          <a:pPr rtl="0"/>
          <a:endParaRPr lang="ar-EG" sz="3600"/>
        </a:p>
      </dgm:t>
    </dgm:pt>
    <dgm:pt modelId="{75E9EC4A-D740-4944-9F35-AA7EDFB7CD44}" type="sibTrans" cxnId="{9B6DDBD8-9A49-4235-A27C-22C51245229C}">
      <dgm:prSet/>
      <dgm:spPr/>
      <dgm:t>
        <a:bodyPr/>
        <a:lstStyle/>
        <a:p>
          <a:pPr rtl="0"/>
          <a:endParaRPr lang="ar-EG" sz="3600"/>
        </a:p>
      </dgm:t>
    </dgm:pt>
    <dgm:pt modelId="{7C8E3949-4820-4BB8-8D52-385FC1D6577D}">
      <dgm:prSet custT="1"/>
      <dgm:spPr/>
      <dgm:t>
        <a:bodyPr/>
        <a:lstStyle/>
        <a:p>
          <a:r>
            <a:rPr lang="en-US" sz="1200" b="0" dirty="0">
              <a:latin typeface="Poppins" panose="00000500000000000000" pitchFamily="2" charset="0"/>
              <a:cs typeface="Poppins" panose="00000500000000000000" pitchFamily="2" charset="0"/>
            </a:rPr>
            <a:t>Raspberry pi 4 model B</a:t>
          </a:r>
          <a:endParaRPr lang="en-US" sz="1200" b="0" dirty="0"/>
        </a:p>
      </dgm:t>
    </dgm:pt>
    <dgm:pt modelId="{43803C8B-5C09-425F-9F71-CFE45579FDC5}" type="parTrans" cxnId="{29A8641A-04A9-4B57-B65A-8ABA2C3A0D38}">
      <dgm:prSet/>
      <dgm:spPr/>
      <dgm:t>
        <a:bodyPr/>
        <a:lstStyle/>
        <a:p>
          <a:endParaRPr lang="en-US" sz="2000"/>
        </a:p>
      </dgm:t>
    </dgm:pt>
    <dgm:pt modelId="{D013AB30-A5D9-495A-80D1-E0519725C4A9}" type="sibTrans" cxnId="{29A8641A-04A9-4B57-B65A-8ABA2C3A0D38}">
      <dgm:prSet/>
      <dgm:spPr/>
      <dgm:t>
        <a:bodyPr/>
        <a:lstStyle/>
        <a:p>
          <a:endParaRPr lang="en-US" sz="2000"/>
        </a:p>
      </dgm:t>
    </dgm:pt>
    <dgm:pt modelId="{2130A89C-1090-47F7-81FE-166DA882ACA4}">
      <dgm:prSet custT="1"/>
      <dgm:spPr/>
      <dgm:t>
        <a:bodyPr/>
        <a:lstStyle/>
        <a:p>
          <a:pPr rtl="0"/>
          <a:r>
            <a:rPr lang="en-US" sz="1200" dirty="0"/>
            <a:t>Detect the car location</a:t>
          </a:r>
          <a:endParaRPr lang="ar-EG" sz="1200" dirty="0"/>
        </a:p>
      </dgm:t>
    </dgm:pt>
    <dgm:pt modelId="{46352763-5156-44EB-8CFB-0E97E68F9BCA}" type="parTrans" cxnId="{06AABF20-49B4-4142-A79A-4A4FA015E530}">
      <dgm:prSet/>
      <dgm:spPr/>
      <dgm:t>
        <a:bodyPr/>
        <a:lstStyle/>
        <a:p>
          <a:endParaRPr lang="en-US"/>
        </a:p>
      </dgm:t>
    </dgm:pt>
    <dgm:pt modelId="{5650EC16-5BF8-48B2-B0AA-9B4D9BCF9C4A}" type="sibTrans" cxnId="{06AABF20-49B4-4142-A79A-4A4FA015E530}">
      <dgm:prSet/>
      <dgm:spPr/>
      <dgm:t>
        <a:bodyPr/>
        <a:lstStyle/>
        <a:p>
          <a:endParaRPr lang="en-US"/>
        </a:p>
      </dgm:t>
    </dgm:pt>
    <dgm:pt modelId="{5A4D1321-3E86-4EED-8BCC-025CBC775B90}">
      <dgm:prSet custT="1"/>
      <dgm:spPr/>
      <dgm:t>
        <a:bodyPr/>
        <a:lstStyle/>
        <a:p>
          <a:pPr rtl="0"/>
          <a:r>
            <a:rPr lang="en-US" sz="1200" dirty="0"/>
            <a:t>Send </a:t>
          </a:r>
          <a:r>
            <a:rPr lang="en-US" sz="1200" dirty="0" err="1"/>
            <a:t>sms</a:t>
          </a:r>
          <a:r>
            <a:rPr lang="en-US" sz="1200" dirty="0"/>
            <a:t> and calls to the owner</a:t>
          </a:r>
          <a:endParaRPr lang="ar-EG" sz="1200" dirty="0"/>
        </a:p>
      </dgm:t>
    </dgm:pt>
    <dgm:pt modelId="{ECB26C01-FD15-434E-B937-2863E6C841ED}" type="parTrans" cxnId="{7875D870-C69F-4E2E-A6DC-EE5C6907BC7C}">
      <dgm:prSet/>
      <dgm:spPr/>
      <dgm:t>
        <a:bodyPr/>
        <a:lstStyle/>
        <a:p>
          <a:endParaRPr lang="en-US"/>
        </a:p>
      </dgm:t>
    </dgm:pt>
    <dgm:pt modelId="{9495FB17-5AAE-455E-BECB-B888982FA694}" type="sibTrans" cxnId="{7875D870-C69F-4E2E-A6DC-EE5C6907BC7C}">
      <dgm:prSet/>
      <dgm:spPr/>
      <dgm:t>
        <a:bodyPr/>
        <a:lstStyle/>
        <a:p>
          <a:endParaRPr lang="en-US"/>
        </a:p>
      </dgm:t>
    </dgm:pt>
    <dgm:pt modelId="{53E714B2-2944-41C7-AEE5-8C6178D67D84}">
      <dgm:prSet custT="1"/>
      <dgm:spPr/>
      <dgm:t>
        <a:bodyPr/>
        <a:lstStyle/>
        <a:p>
          <a:pPr rtl="0"/>
          <a:r>
            <a:rPr lang="en-US" sz="1200" dirty="0"/>
            <a:t>Check on the car (location-status-battery)</a:t>
          </a:r>
          <a:endParaRPr lang="ar-EG" sz="1200" dirty="0"/>
        </a:p>
      </dgm:t>
    </dgm:pt>
    <dgm:pt modelId="{49C7822B-25E6-43A6-87FB-64E08FE5B8EA}" type="parTrans" cxnId="{D9C48723-06D7-4375-9E08-244F6DF467C5}">
      <dgm:prSet/>
      <dgm:spPr/>
      <dgm:t>
        <a:bodyPr/>
        <a:lstStyle/>
        <a:p>
          <a:endParaRPr lang="en-US"/>
        </a:p>
      </dgm:t>
    </dgm:pt>
    <dgm:pt modelId="{3269E5A7-6CAB-4F58-8AA9-DE34EA038AD6}" type="sibTrans" cxnId="{D9C48723-06D7-4375-9E08-244F6DF467C5}">
      <dgm:prSet/>
      <dgm:spPr/>
      <dgm:t>
        <a:bodyPr/>
        <a:lstStyle/>
        <a:p>
          <a:endParaRPr lang="en-US"/>
        </a:p>
      </dgm:t>
    </dgm:pt>
    <dgm:pt modelId="{3FDDA759-5D28-4781-A77E-D9EE6BE0FAC8}">
      <dgm:prSet custT="1"/>
      <dgm:spPr/>
      <dgm:t>
        <a:bodyPr/>
        <a:lstStyle/>
        <a:p>
          <a:pPr rtl="0"/>
          <a:r>
            <a:rPr lang="en-US" sz="1200" dirty="0"/>
            <a:t>Face recognition  </a:t>
          </a:r>
          <a:endParaRPr lang="ar-EG" sz="1200" dirty="0"/>
        </a:p>
      </dgm:t>
    </dgm:pt>
    <dgm:pt modelId="{44EF2F39-E937-4661-9487-9547D56F9CA0}" type="parTrans" cxnId="{6849DD11-274C-42DE-B0BD-3FD30B09056B}">
      <dgm:prSet/>
      <dgm:spPr/>
      <dgm:t>
        <a:bodyPr/>
        <a:lstStyle/>
        <a:p>
          <a:endParaRPr lang="en-US"/>
        </a:p>
      </dgm:t>
    </dgm:pt>
    <dgm:pt modelId="{D2CDCD8D-F411-4D49-A497-0DE8761A624D}" type="sibTrans" cxnId="{6849DD11-274C-42DE-B0BD-3FD30B09056B}">
      <dgm:prSet/>
      <dgm:spPr/>
      <dgm:t>
        <a:bodyPr/>
        <a:lstStyle/>
        <a:p>
          <a:endParaRPr lang="en-US"/>
        </a:p>
      </dgm:t>
    </dgm:pt>
    <dgm:pt modelId="{9EF5B1EF-6543-41E9-8A51-E986438B2949}">
      <dgm:prSet custT="1"/>
      <dgm:spPr/>
      <dgm:t>
        <a:bodyPr/>
        <a:lstStyle/>
        <a:p>
          <a:pPr rtl="0"/>
          <a:r>
            <a:rPr lang="en-US" sz="1200" dirty="0"/>
            <a:t>The prototype </a:t>
          </a:r>
          <a:endParaRPr lang="ar-EG" sz="1200" dirty="0"/>
        </a:p>
      </dgm:t>
    </dgm:pt>
    <dgm:pt modelId="{1C1C5FC9-A7ED-49B7-A9D4-AD5003DAA750}" type="parTrans" cxnId="{41C3854E-8612-4F22-8213-3E8335437F87}">
      <dgm:prSet/>
      <dgm:spPr/>
      <dgm:t>
        <a:bodyPr/>
        <a:lstStyle/>
        <a:p>
          <a:endParaRPr lang="en-US"/>
        </a:p>
      </dgm:t>
    </dgm:pt>
    <dgm:pt modelId="{F17CAE90-8821-44AE-8DFE-282AC19CF57D}" type="sibTrans" cxnId="{41C3854E-8612-4F22-8213-3E8335437F87}">
      <dgm:prSet/>
      <dgm:spPr/>
      <dgm:t>
        <a:bodyPr/>
        <a:lstStyle/>
        <a:p>
          <a:endParaRPr lang="en-US"/>
        </a:p>
      </dgm:t>
    </dgm:pt>
    <dgm:pt modelId="{B69F8410-4AD0-4E1B-B39B-6C5E8584D3CA}" type="pres">
      <dgm:prSet presAssocID="{B2EA2A61-FB0B-4853-9D24-0E699D5E498F}" presName="Name0" presStyleCnt="0">
        <dgm:presLayoutVars>
          <dgm:dir/>
          <dgm:animLvl val="lvl"/>
          <dgm:resizeHandles val="exact"/>
        </dgm:presLayoutVars>
      </dgm:prSet>
      <dgm:spPr/>
    </dgm:pt>
    <dgm:pt modelId="{C5DAF147-EA5F-43A2-89FE-3E8FFA7A2CDD}" type="pres">
      <dgm:prSet presAssocID="{B2EA2A61-FB0B-4853-9D24-0E699D5E498F}" presName="tSp" presStyleCnt="0"/>
      <dgm:spPr/>
    </dgm:pt>
    <dgm:pt modelId="{2C83958F-E14F-4C48-B649-B13A3F7BB843}" type="pres">
      <dgm:prSet presAssocID="{B2EA2A61-FB0B-4853-9D24-0E699D5E498F}" presName="bSp" presStyleCnt="0"/>
      <dgm:spPr/>
    </dgm:pt>
    <dgm:pt modelId="{205BAD6D-2423-450B-9365-0BEAF3B1887C}" type="pres">
      <dgm:prSet presAssocID="{B2EA2A61-FB0B-4853-9D24-0E699D5E498F}" presName="process" presStyleCnt="0"/>
      <dgm:spPr/>
    </dgm:pt>
    <dgm:pt modelId="{C056C4F2-1502-4EA4-B02F-BFDDD36FC12B}" type="pres">
      <dgm:prSet presAssocID="{56D9B8BE-5E55-4DC6-A429-BE82D3876722}" presName="composite1" presStyleCnt="0"/>
      <dgm:spPr/>
    </dgm:pt>
    <dgm:pt modelId="{4FD45EBE-C8ED-4107-BD9F-B731816454F9}" type="pres">
      <dgm:prSet presAssocID="{56D9B8BE-5E55-4DC6-A429-BE82D3876722}" presName="dummyNode1" presStyleLbl="node1" presStyleIdx="0" presStyleCnt="7"/>
      <dgm:spPr/>
    </dgm:pt>
    <dgm:pt modelId="{DA01C4F4-459D-4EFC-B34F-971872EF44B2}" type="pres">
      <dgm:prSet presAssocID="{56D9B8BE-5E55-4DC6-A429-BE82D3876722}" presName="childNode1" presStyleLbl="bgAcc1" presStyleIdx="0" presStyleCnt="7" custScaleX="252661" custScaleY="115069">
        <dgm:presLayoutVars>
          <dgm:bulletEnabled val="1"/>
        </dgm:presLayoutVars>
      </dgm:prSet>
      <dgm:spPr/>
    </dgm:pt>
    <dgm:pt modelId="{0F5F207B-66C8-490F-B50C-336F1D700B1A}" type="pres">
      <dgm:prSet presAssocID="{56D9B8BE-5E55-4DC6-A429-BE82D3876722}" presName="childNode1tx" presStyleLbl="bgAcc1" presStyleIdx="0" presStyleCnt="7">
        <dgm:presLayoutVars>
          <dgm:bulletEnabled val="1"/>
        </dgm:presLayoutVars>
      </dgm:prSet>
      <dgm:spPr/>
    </dgm:pt>
    <dgm:pt modelId="{AA71DA2C-E0BB-4546-9229-BADCA2481B7D}" type="pres">
      <dgm:prSet presAssocID="{56D9B8BE-5E55-4DC6-A429-BE82D3876722}" presName="parentNode1" presStyleLbl="node1" presStyleIdx="0" presStyleCnt="7" custScaleX="100525" custScaleY="160018" custLinFactNeighborX="49327" custLinFactNeighborY="38361">
        <dgm:presLayoutVars>
          <dgm:chMax val="1"/>
          <dgm:bulletEnabled val="1"/>
        </dgm:presLayoutVars>
      </dgm:prSet>
      <dgm:spPr/>
    </dgm:pt>
    <dgm:pt modelId="{93996940-D2C8-437A-8A6E-25FC28F47CD1}" type="pres">
      <dgm:prSet presAssocID="{56D9B8BE-5E55-4DC6-A429-BE82D3876722}" presName="connSite1" presStyleCnt="0"/>
      <dgm:spPr/>
    </dgm:pt>
    <dgm:pt modelId="{04DC8BE5-37DF-4112-A5E5-8648D9308F02}" type="pres">
      <dgm:prSet presAssocID="{DB565534-55EC-4184-862B-C7BB2784AC12}" presName="Name9" presStyleLbl="sibTrans2D1" presStyleIdx="0" presStyleCnt="6"/>
      <dgm:spPr/>
    </dgm:pt>
    <dgm:pt modelId="{EB7EFC05-FA6D-4FC9-AF55-AAF6A49DE32F}" type="pres">
      <dgm:prSet presAssocID="{B588C72B-E303-4567-8B01-AC2E9090FAF0}" presName="composite2" presStyleCnt="0"/>
      <dgm:spPr/>
    </dgm:pt>
    <dgm:pt modelId="{9236AF53-9755-4C7E-8E25-B898C4DDE0F2}" type="pres">
      <dgm:prSet presAssocID="{B588C72B-E303-4567-8B01-AC2E9090FAF0}" presName="dummyNode2" presStyleLbl="node1" presStyleIdx="0" presStyleCnt="7"/>
      <dgm:spPr/>
    </dgm:pt>
    <dgm:pt modelId="{A93ADB0A-54E5-4074-9031-807FE4F77D52}" type="pres">
      <dgm:prSet presAssocID="{B588C72B-E303-4567-8B01-AC2E9090FAF0}" presName="childNode2" presStyleLbl="bgAcc1" presStyleIdx="1" presStyleCnt="7" custScaleX="224971" custScaleY="121716">
        <dgm:presLayoutVars>
          <dgm:bulletEnabled val="1"/>
        </dgm:presLayoutVars>
      </dgm:prSet>
      <dgm:spPr/>
    </dgm:pt>
    <dgm:pt modelId="{8ED6E88C-12CF-4663-9729-24F9EFAD0B2A}" type="pres">
      <dgm:prSet presAssocID="{B588C72B-E303-4567-8B01-AC2E9090FAF0}" presName="childNode2tx" presStyleLbl="bgAcc1" presStyleIdx="1" presStyleCnt="7">
        <dgm:presLayoutVars>
          <dgm:bulletEnabled val="1"/>
        </dgm:presLayoutVars>
      </dgm:prSet>
      <dgm:spPr/>
    </dgm:pt>
    <dgm:pt modelId="{9A7B5E67-9262-4314-9DAD-B49CE2F76550}" type="pres">
      <dgm:prSet presAssocID="{B588C72B-E303-4567-8B01-AC2E9090FAF0}" presName="parentNode2" presStyleLbl="node1" presStyleIdx="1" presStyleCnt="7" custScaleX="180828" custScaleY="191781" custLinFactNeighborX="8836" custLinFactNeighborY="-48144">
        <dgm:presLayoutVars>
          <dgm:chMax val="0"/>
          <dgm:bulletEnabled val="1"/>
        </dgm:presLayoutVars>
      </dgm:prSet>
      <dgm:spPr/>
    </dgm:pt>
    <dgm:pt modelId="{9062F7F5-BA4E-4960-9856-9A5AF6F413AA}" type="pres">
      <dgm:prSet presAssocID="{B588C72B-E303-4567-8B01-AC2E9090FAF0}" presName="connSite2" presStyleCnt="0"/>
      <dgm:spPr/>
    </dgm:pt>
    <dgm:pt modelId="{0EBAA2D4-66D1-4E4D-83D4-103C3CA613E9}" type="pres">
      <dgm:prSet presAssocID="{030E8FC3-8043-4A69-B60E-F979A05CA5F2}" presName="Name18" presStyleLbl="sibTrans2D1" presStyleIdx="1" presStyleCnt="6"/>
      <dgm:spPr/>
    </dgm:pt>
    <dgm:pt modelId="{E4A40B70-F697-4A5B-A78D-665387BAF1E6}" type="pres">
      <dgm:prSet presAssocID="{FDDC21BD-51B6-4F9E-9228-6D10EF8384C2}" presName="composite1" presStyleCnt="0"/>
      <dgm:spPr/>
    </dgm:pt>
    <dgm:pt modelId="{178C0328-74DE-47D6-908F-C2FF28153F26}" type="pres">
      <dgm:prSet presAssocID="{FDDC21BD-51B6-4F9E-9228-6D10EF8384C2}" presName="dummyNode1" presStyleLbl="node1" presStyleIdx="1" presStyleCnt="7"/>
      <dgm:spPr/>
    </dgm:pt>
    <dgm:pt modelId="{9D158379-D299-4563-9F65-69E061A816F1}" type="pres">
      <dgm:prSet presAssocID="{FDDC21BD-51B6-4F9E-9228-6D10EF8384C2}" presName="childNode1" presStyleLbl="bgAcc1" presStyleIdx="2" presStyleCnt="7" custScaleX="227203" custScaleY="134751">
        <dgm:presLayoutVars>
          <dgm:bulletEnabled val="1"/>
        </dgm:presLayoutVars>
      </dgm:prSet>
      <dgm:spPr/>
    </dgm:pt>
    <dgm:pt modelId="{C6BF2B22-3670-4F4F-AD3B-5A04E9E824C6}" type="pres">
      <dgm:prSet presAssocID="{FDDC21BD-51B6-4F9E-9228-6D10EF8384C2}" presName="childNode1tx" presStyleLbl="bgAcc1" presStyleIdx="2" presStyleCnt="7">
        <dgm:presLayoutVars>
          <dgm:bulletEnabled val="1"/>
        </dgm:presLayoutVars>
      </dgm:prSet>
      <dgm:spPr/>
    </dgm:pt>
    <dgm:pt modelId="{6498188A-FAFD-4FEB-86A9-734133F4E798}" type="pres">
      <dgm:prSet presAssocID="{FDDC21BD-51B6-4F9E-9228-6D10EF8384C2}" presName="parentNode1" presStyleLbl="node1" presStyleIdx="2" presStyleCnt="7" custScaleX="202314" custScaleY="147661" custLinFactNeighborX="4979" custLinFactNeighborY="77254">
        <dgm:presLayoutVars>
          <dgm:chMax val="1"/>
          <dgm:bulletEnabled val="1"/>
        </dgm:presLayoutVars>
      </dgm:prSet>
      <dgm:spPr/>
    </dgm:pt>
    <dgm:pt modelId="{FF3680F5-B257-4F94-8785-D9FBE0035ACC}" type="pres">
      <dgm:prSet presAssocID="{FDDC21BD-51B6-4F9E-9228-6D10EF8384C2}" presName="connSite1" presStyleCnt="0"/>
      <dgm:spPr/>
    </dgm:pt>
    <dgm:pt modelId="{5676DFBD-981D-4AC5-A72F-0FEB0F12E6CE}" type="pres">
      <dgm:prSet presAssocID="{009D9BBE-AD88-4A35-8990-56B90F2FD902}" presName="Name9" presStyleLbl="sibTrans2D1" presStyleIdx="2" presStyleCnt="6"/>
      <dgm:spPr/>
    </dgm:pt>
    <dgm:pt modelId="{79BF7FD0-E215-4189-B969-8A3418CB1B3B}" type="pres">
      <dgm:prSet presAssocID="{754804AD-8A42-4D5F-84B3-DE76D840D936}" presName="composite2" presStyleCnt="0"/>
      <dgm:spPr/>
    </dgm:pt>
    <dgm:pt modelId="{8BB278CD-4D9C-42ED-A4D0-E47E9206BBB7}" type="pres">
      <dgm:prSet presAssocID="{754804AD-8A42-4D5F-84B3-DE76D840D936}" presName="dummyNode2" presStyleLbl="node1" presStyleIdx="2" presStyleCnt="7"/>
      <dgm:spPr/>
    </dgm:pt>
    <dgm:pt modelId="{48E1F7B9-D14D-48C3-9BEB-A571DC7D5988}" type="pres">
      <dgm:prSet presAssocID="{754804AD-8A42-4D5F-84B3-DE76D840D936}" presName="childNode2" presStyleLbl="bgAcc1" presStyleIdx="3" presStyleCnt="7" custScaleX="280033" custScaleY="184130">
        <dgm:presLayoutVars>
          <dgm:bulletEnabled val="1"/>
        </dgm:presLayoutVars>
      </dgm:prSet>
      <dgm:spPr/>
    </dgm:pt>
    <dgm:pt modelId="{83A869FC-AA81-48D8-A763-1125AFEBA60A}" type="pres">
      <dgm:prSet presAssocID="{754804AD-8A42-4D5F-84B3-DE76D840D936}" presName="childNode2tx" presStyleLbl="bgAcc1" presStyleIdx="3" presStyleCnt="7">
        <dgm:presLayoutVars>
          <dgm:bulletEnabled val="1"/>
        </dgm:presLayoutVars>
      </dgm:prSet>
      <dgm:spPr/>
    </dgm:pt>
    <dgm:pt modelId="{C53B31C8-6406-4C38-9F2D-8E2B46A60AB1}" type="pres">
      <dgm:prSet presAssocID="{754804AD-8A42-4D5F-84B3-DE76D840D936}" presName="parentNode2" presStyleLbl="node1" presStyleIdx="3" presStyleCnt="7" custScaleX="180583" custScaleY="157069" custLinFactNeighborX="42795" custLinFactNeighborY="-56145">
        <dgm:presLayoutVars>
          <dgm:chMax val="0"/>
          <dgm:bulletEnabled val="1"/>
        </dgm:presLayoutVars>
      </dgm:prSet>
      <dgm:spPr/>
    </dgm:pt>
    <dgm:pt modelId="{618A193D-363C-495C-8D93-E9450858CB23}" type="pres">
      <dgm:prSet presAssocID="{754804AD-8A42-4D5F-84B3-DE76D840D936}" presName="connSite2" presStyleCnt="0"/>
      <dgm:spPr/>
    </dgm:pt>
    <dgm:pt modelId="{76EDB3FC-8D97-43E9-BE83-5D16CE8E6C5D}" type="pres">
      <dgm:prSet presAssocID="{F282D2A5-93D4-4C80-8102-5DBCFED0F686}" presName="Name18" presStyleLbl="sibTrans2D1" presStyleIdx="3" presStyleCnt="6"/>
      <dgm:spPr/>
    </dgm:pt>
    <dgm:pt modelId="{83917A78-5F32-4A85-ACCE-466F57A55153}" type="pres">
      <dgm:prSet presAssocID="{450836B3-BA5A-43D2-946B-82F3A8C7135A}" presName="composite1" presStyleCnt="0"/>
      <dgm:spPr/>
    </dgm:pt>
    <dgm:pt modelId="{4FF71E5F-B5B9-4F45-A5D9-5BE707D0E5B3}" type="pres">
      <dgm:prSet presAssocID="{450836B3-BA5A-43D2-946B-82F3A8C7135A}" presName="dummyNode1" presStyleLbl="node1" presStyleIdx="3" presStyleCnt="7"/>
      <dgm:spPr/>
    </dgm:pt>
    <dgm:pt modelId="{BEBA4772-81AC-4FD2-9329-638592BD484D}" type="pres">
      <dgm:prSet presAssocID="{450836B3-BA5A-43D2-946B-82F3A8C7135A}" presName="childNode1" presStyleLbl="bgAcc1" presStyleIdx="4" presStyleCnt="7" custScaleX="236442" custScaleY="63738" custLinFactNeighborX="2867" custLinFactNeighborY="19709">
        <dgm:presLayoutVars>
          <dgm:bulletEnabled val="1"/>
        </dgm:presLayoutVars>
      </dgm:prSet>
      <dgm:spPr/>
    </dgm:pt>
    <dgm:pt modelId="{39680F48-70CE-4F96-92C0-05CB3AA3E82C}" type="pres">
      <dgm:prSet presAssocID="{450836B3-BA5A-43D2-946B-82F3A8C7135A}" presName="childNode1tx" presStyleLbl="bgAcc1" presStyleIdx="4" presStyleCnt="7">
        <dgm:presLayoutVars>
          <dgm:bulletEnabled val="1"/>
        </dgm:presLayoutVars>
      </dgm:prSet>
      <dgm:spPr/>
    </dgm:pt>
    <dgm:pt modelId="{7338B510-D0D1-4F7C-B7D0-115EE89FC3E3}" type="pres">
      <dgm:prSet presAssocID="{450836B3-BA5A-43D2-946B-82F3A8C7135A}" presName="parentNode1" presStyleLbl="node1" presStyleIdx="4" presStyleCnt="7" custScaleX="117584" custScaleY="164474" custLinFactNeighborX="44997" custLinFactNeighborY="73581">
        <dgm:presLayoutVars>
          <dgm:chMax val="1"/>
          <dgm:bulletEnabled val="1"/>
        </dgm:presLayoutVars>
      </dgm:prSet>
      <dgm:spPr/>
    </dgm:pt>
    <dgm:pt modelId="{7C46FCB4-B6C6-4CFF-BC6E-9F0471433F37}" type="pres">
      <dgm:prSet presAssocID="{450836B3-BA5A-43D2-946B-82F3A8C7135A}" presName="connSite1" presStyleCnt="0"/>
      <dgm:spPr/>
    </dgm:pt>
    <dgm:pt modelId="{AF41FC6E-9D6D-45DD-ACC2-1D55BB8FC29F}" type="pres">
      <dgm:prSet presAssocID="{EA420600-FBAA-4BEC-B638-790DB048DF43}" presName="Name9" presStyleLbl="sibTrans2D1" presStyleIdx="4" presStyleCnt="6"/>
      <dgm:spPr/>
    </dgm:pt>
    <dgm:pt modelId="{09BA3B4C-1161-484F-885B-86AD0B85D1AA}" type="pres">
      <dgm:prSet presAssocID="{D2132DC2-3366-45DC-9219-C335FA5B1C3F}" presName="composite2" presStyleCnt="0"/>
      <dgm:spPr/>
    </dgm:pt>
    <dgm:pt modelId="{D6C65458-AE6E-4363-B01F-76C92F81C71D}" type="pres">
      <dgm:prSet presAssocID="{D2132DC2-3366-45DC-9219-C335FA5B1C3F}" presName="dummyNode2" presStyleLbl="node1" presStyleIdx="4" presStyleCnt="7"/>
      <dgm:spPr/>
    </dgm:pt>
    <dgm:pt modelId="{1EBBBAAE-8FFF-4117-8EE8-1243121212FE}" type="pres">
      <dgm:prSet presAssocID="{D2132DC2-3366-45DC-9219-C335FA5B1C3F}" presName="childNode2" presStyleLbl="bgAcc1" presStyleIdx="5" presStyleCnt="7" custScaleX="205487" custScaleY="128733">
        <dgm:presLayoutVars>
          <dgm:bulletEnabled val="1"/>
        </dgm:presLayoutVars>
      </dgm:prSet>
      <dgm:spPr/>
    </dgm:pt>
    <dgm:pt modelId="{43160B6D-FC16-4AB7-8AEB-AB4CF6D4EE9A}" type="pres">
      <dgm:prSet presAssocID="{D2132DC2-3366-45DC-9219-C335FA5B1C3F}" presName="childNode2tx" presStyleLbl="bgAcc1" presStyleIdx="5" presStyleCnt="7">
        <dgm:presLayoutVars>
          <dgm:bulletEnabled val="1"/>
        </dgm:presLayoutVars>
      </dgm:prSet>
      <dgm:spPr/>
    </dgm:pt>
    <dgm:pt modelId="{86445E03-60F7-46EE-A57B-A12B8B95D32F}" type="pres">
      <dgm:prSet presAssocID="{D2132DC2-3366-45DC-9219-C335FA5B1C3F}" presName="parentNode2" presStyleLbl="node1" presStyleIdx="5" presStyleCnt="7" custScaleX="207657" custScaleY="187598">
        <dgm:presLayoutVars>
          <dgm:chMax val="0"/>
          <dgm:bulletEnabled val="1"/>
        </dgm:presLayoutVars>
      </dgm:prSet>
      <dgm:spPr/>
    </dgm:pt>
    <dgm:pt modelId="{92B80288-8C71-41FB-89AC-4E75A5928719}" type="pres">
      <dgm:prSet presAssocID="{D2132DC2-3366-45DC-9219-C335FA5B1C3F}" presName="connSite2" presStyleCnt="0"/>
      <dgm:spPr/>
    </dgm:pt>
    <dgm:pt modelId="{70D3695E-B534-4AB6-8F01-2AE7D627CA84}" type="pres">
      <dgm:prSet presAssocID="{34A0C9FF-31D7-455E-A050-A4FCDCBD8DD8}" presName="Name18" presStyleLbl="sibTrans2D1" presStyleIdx="5" presStyleCnt="6"/>
      <dgm:spPr/>
    </dgm:pt>
    <dgm:pt modelId="{DB4A5254-E87F-4A14-97FB-74087579C6BC}" type="pres">
      <dgm:prSet presAssocID="{41A4CFC0-7ECB-4392-B37D-1CA064EB6D97}" presName="composite1" presStyleCnt="0"/>
      <dgm:spPr/>
    </dgm:pt>
    <dgm:pt modelId="{C51847BF-60EB-4682-A6C9-156FB030D3B0}" type="pres">
      <dgm:prSet presAssocID="{41A4CFC0-7ECB-4392-B37D-1CA064EB6D97}" presName="dummyNode1" presStyleLbl="node1" presStyleIdx="5" presStyleCnt="7"/>
      <dgm:spPr/>
    </dgm:pt>
    <dgm:pt modelId="{7E822DD3-2C43-4C83-8298-70D1DD0CE337}" type="pres">
      <dgm:prSet presAssocID="{41A4CFC0-7ECB-4392-B37D-1CA064EB6D97}" presName="childNode1" presStyleLbl="bgAcc1" presStyleIdx="6" presStyleCnt="7" custScaleX="224685" custScaleY="92563" custLinFactNeighborX="2495" custLinFactNeighborY="16139">
        <dgm:presLayoutVars>
          <dgm:bulletEnabled val="1"/>
        </dgm:presLayoutVars>
      </dgm:prSet>
      <dgm:spPr>
        <a:noFill/>
        <a:ln>
          <a:noFill/>
        </a:ln>
      </dgm:spPr>
    </dgm:pt>
    <dgm:pt modelId="{629D6DEC-DBC5-430D-8D9F-3FCDB32795F6}" type="pres">
      <dgm:prSet presAssocID="{41A4CFC0-7ECB-4392-B37D-1CA064EB6D97}" presName="childNode1tx" presStyleLbl="bgAcc1" presStyleIdx="6" presStyleCnt="7">
        <dgm:presLayoutVars>
          <dgm:bulletEnabled val="1"/>
        </dgm:presLayoutVars>
      </dgm:prSet>
      <dgm:spPr/>
    </dgm:pt>
    <dgm:pt modelId="{CD47FEEE-0AD8-445A-9547-D0D66730024E}" type="pres">
      <dgm:prSet presAssocID="{41A4CFC0-7ECB-4392-B37D-1CA064EB6D97}" presName="parentNode1" presStyleLbl="node1" presStyleIdx="6" presStyleCnt="7" custScaleX="205154" custScaleY="255049" custLinFactNeighborX="-12272" custLinFactNeighborY="-80578">
        <dgm:presLayoutVars>
          <dgm:chMax val="1"/>
          <dgm:bulletEnabled val="1"/>
        </dgm:presLayoutVars>
      </dgm:prSet>
      <dgm:spPr/>
    </dgm:pt>
    <dgm:pt modelId="{19048DB8-DF9D-485F-9244-4E2FEE55C934}" type="pres">
      <dgm:prSet presAssocID="{41A4CFC0-7ECB-4392-B37D-1CA064EB6D97}" presName="connSite1" presStyleCnt="0"/>
      <dgm:spPr/>
    </dgm:pt>
  </dgm:ptLst>
  <dgm:cxnLst>
    <dgm:cxn modelId="{7F2A6409-B22B-4010-8B7B-9F7A498D5CDD}" srcId="{B2EA2A61-FB0B-4853-9D24-0E699D5E498F}" destId="{B588C72B-E303-4567-8B01-AC2E9090FAF0}" srcOrd="1" destOrd="0" parTransId="{0574134A-FAFE-48CD-97BA-69EBC77F2185}" sibTransId="{030E8FC3-8043-4A69-B60E-F979A05CA5F2}"/>
    <dgm:cxn modelId="{31EEB20F-1CCB-4981-8E65-294DDEAACB86}" type="presOf" srcId="{5A4D1321-3E86-4EED-8BCC-025CBC775B90}" destId="{C6BF2B22-3670-4F4F-AD3B-5A04E9E824C6}" srcOrd="1" destOrd="0" presId="urn:microsoft.com/office/officeart/2005/8/layout/hProcess4"/>
    <dgm:cxn modelId="{6849DD11-274C-42DE-B0BD-3FD30B09056B}" srcId="{450836B3-BA5A-43D2-946B-82F3A8C7135A}" destId="{3FDDA759-5D28-4781-A77E-D9EE6BE0FAC8}" srcOrd="0" destOrd="0" parTransId="{44EF2F39-E937-4661-9487-9547D56F9CA0}" sibTransId="{D2CDCD8D-F411-4D49-A497-0DE8761A624D}"/>
    <dgm:cxn modelId="{29A8641A-04A9-4B57-B65A-8ABA2C3A0D38}" srcId="{56D9B8BE-5E55-4DC6-A429-BE82D3876722}" destId="{7C8E3949-4820-4BB8-8D52-385FC1D6577D}" srcOrd="0" destOrd="0" parTransId="{43803C8B-5C09-425F-9F71-CFE45579FDC5}" sibTransId="{D013AB30-A5D9-495A-80D1-E0519725C4A9}"/>
    <dgm:cxn modelId="{6AB03E1D-39EB-49B8-A10E-CC9BAE1D2C3A}" type="presOf" srcId="{2130A89C-1090-47F7-81FE-166DA882ACA4}" destId="{8ED6E88C-12CF-4663-9729-24F9EFAD0B2A}" srcOrd="1" destOrd="0" presId="urn:microsoft.com/office/officeart/2005/8/layout/hProcess4"/>
    <dgm:cxn modelId="{06AABF20-49B4-4142-A79A-4A4FA015E530}" srcId="{B588C72B-E303-4567-8B01-AC2E9090FAF0}" destId="{2130A89C-1090-47F7-81FE-166DA882ACA4}" srcOrd="0" destOrd="0" parTransId="{46352763-5156-44EB-8CFB-0E97E68F9BCA}" sibTransId="{5650EC16-5BF8-48B2-B0AA-9B4D9BCF9C4A}"/>
    <dgm:cxn modelId="{D9C48723-06D7-4375-9E08-244F6DF467C5}" srcId="{754804AD-8A42-4D5F-84B3-DE76D840D936}" destId="{53E714B2-2944-41C7-AEE5-8C6178D67D84}" srcOrd="0" destOrd="0" parTransId="{49C7822B-25E6-43A6-87FB-64E08FE5B8EA}" sibTransId="{3269E5A7-6CAB-4F58-8AA9-DE34EA038AD6}"/>
    <dgm:cxn modelId="{E2BEC123-BA64-40D0-9BD9-0AA785B79F2F}" srcId="{B2EA2A61-FB0B-4853-9D24-0E699D5E498F}" destId="{FDDC21BD-51B6-4F9E-9228-6D10EF8384C2}" srcOrd="2" destOrd="0" parTransId="{690EE005-426D-423B-9F16-561E57EBD997}" sibTransId="{009D9BBE-AD88-4A35-8990-56B90F2FD902}"/>
    <dgm:cxn modelId="{AA66E326-B4FA-4468-9508-60FAD1A6CED0}" type="presOf" srcId="{9EF5B1EF-6543-41E9-8A51-E986438B2949}" destId="{43160B6D-FC16-4AB7-8AEB-AB4CF6D4EE9A}" srcOrd="1" destOrd="0" presId="urn:microsoft.com/office/officeart/2005/8/layout/hProcess4"/>
    <dgm:cxn modelId="{D79CA235-2941-4831-9EA1-A447073CCCC3}" type="presOf" srcId="{D2132DC2-3366-45DC-9219-C335FA5B1C3F}" destId="{86445E03-60F7-46EE-A57B-A12B8B95D32F}" srcOrd="0" destOrd="0" presId="urn:microsoft.com/office/officeart/2005/8/layout/hProcess4"/>
    <dgm:cxn modelId="{0A609260-2938-4B98-A285-06A294703CCA}" srcId="{B2EA2A61-FB0B-4853-9D24-0E699D5E498F}" destId="{754804AD-8A42-4D5F-84B3-DE76D840D936}" srcOrd="3" destOrd="0" parTransId="{CA1EA349-2C02-4A80-90C5-B423B8C9ECBE}" sibTransId="{F282D2A5-93D4-4C80-8102-5DBCFED0F686}"/>
    <dgm:cxn modelId="{339F1441-92FD-434E-9472-00A910D6B088}" type="presOf" srcId="{009D9BBE-AD88-4A35-8990-56B90F2FD902}" destId="{5676DFBD-981D-4AC5-A72F-0FEB0F12E6CE}" srcOrd="0" destOrd="0" presId="urn:microsoft.com/office/officeart/2005/8/layout/hProcess4"/>
    <dgm:cxn modelId="{CB6C3961-458D-436F-8875-1906B8CFF5A1}" type="presOf" srcId="{DB565534-55EC-4184-862B-C7BB2784AC12}" destId="{04DC8BE5-37DF-4112-A5E5-8648D9308F02}" srcOrd="0" destOrd="0" presId="urn:microsoft.com/office/officeart/2005/8/layout/hProcess4"/>
    <dgm:cxn modelId="{60870D65-6E79-49B3-84F8-351456B870C1}" type="presOf" srcId="{53E714B2-2944-41C7-AEE5-8C6178D67D84}" destId="{48E1F7B9-D14D-48C3-9BEB-A571DC7D5988}" srcOrd="0" destOrd="0" presId="urn:microsoft.com/office/officeart/2005/8/layout/hProcess4"/>
    <dgm:cxn modelId="{6A933549-40F5-4285-B13B-B599ED9E2EEB}" type="presOf" srcId="{EA420600-FBAA-4BEC-B638-790DB048DF43}" destId="{AF41FC6E-9D6D-45DD-ACC2-1D55BB8FC29F}" srcOrd="0" destOrd="0" presId="urn:microsoft.com/office/officeart/2005/8/layout/hProcess4"/>
    <dgm:cxn modelId="{41C3854E-8612-4F22-8213-3E8335437F87}" srcId="{D2132DC2-3366-45DC-9219-C335FA5B1C3F}" destId="{9EF5B1EF-6543-41E9-8A51-E986438B2949}" srcOrd="0" destOrd="0" parTransId="{1C1C5FC9-A7ED-49B7-A9D4-AD5003DAA750}" sibTransId="{F17CAE90-8821-44AE-8DFE-282AC19CF57D}"/>
    <dgm:cxn modelId="{E180896E-642C-4687-8D62-3D3FF80FC7C9}" type="presOf" srcId="{2130A89C-1090-47F7-81FE-166DA882ACA4}" destId="{A93ADB0A-54E5-4074-9031-807FE4F77D52}" srcOrd="0" destOrd="0" presId="urn:microsoft.com/office/officeart/2005/8/layout/hProcess4"/>
    <dgm:cxn modelId="{7875D870-C69F-4E2E-A6DC-EE5C6907BC7C}" srcId="{FDDC21BD-51B6-4F9E-9228-6D10EF8384C2}" destId="{5A4D1321-3E86-4EED-8BCC-025CBC775B90}" srcOrd="0" destOrd="0" parTransId="{ECB26C01-FD15-434E-B937-2863E6C841ED}" sibTransId="{9495FB17-5AAE-455E-BECB-B888982FA694}"/>
    <dgm:cxn modelId="{0776CA52-B2D2-458A-9250-DAA0FF62E246}" type="presOf" srcId="{450836B3-BA5A-43D2-946B-82F3A8C7135A}" destId="{7338B510-D0D1-4F7C-B7D0-115EE89FC3E3}" srcOrd="0" destOrd="0" presId="urn:microsoft.com/office/officeart/2005/8/layout/hProcess4"/>
    <dgm:cxn modelId="{D5564759-9391-4BF8-AB3D-13EFD6D05582}" type="presOf" srcId="{3FDDA759-5D28-4781-A77E-D9EE6BE0FAC8}" destId="{BEBA4772-81AC-4FD2-9329-638592BD484D}" srcOrd="0" destOrd="0" presId="urn:microsoft.com/office/officeart/2005/8/layout/hProcess4"/>
    <dgm:cxn modelId="{4691F45A-4F59-4F27-8A9F-A46AEA56F85F}" type="presOf" srcId="{41A4CFC0-7ECB-4392-B37D-1CA064EB6D97}" destId="{CD47FEEE-0AD8-445A-9547-D0D66730024E}" srcOrd="0" destOrd="0" presId="urn:microsoft.com/office/officeart/2005/8/layout/hProcess4"/>
    <dgm:cxn modelId="{4F6E6F90-5D33-4E67-84A7-85286616DE6D}" type="presOf" srcId="{5A4D1321-3E86-4EED-8BCC-025CBC775B90}" destId="{9D158379-D299-4563-9F65-69E061A816F1}" srcOrd="0" destOrd="0" presId="urn:microsoft.com/office/officeart/2005/8/layout/hProcess4"/>
    <dgm:cxn modelId="{B7F77998-AE31-42A8-9982-13869C7FCE39}" srcId="{B2EA2A61-FB0B-4853-9D24-0E699D5E498F}" destId="{56D9B8BE-5E55-4DC6-A429-BE82D3876722}" srcOrd="0" destOrd="0" parTransId="{F711A9B3-1E54-43A5-891D-452D970F9430}" sibTransId="{DB565534-55EC-4184-862B-C7BB2784AC12}"/>
    <dgm:cxn modelId="{9F99889C-38E8-4495-BEC8-AAAAFE7B1B3F}" type="presOf" srcId="{9EF5B1EF-6543-41E9-8A51-E986438B2949}" destId="{1EBBBAAE-8FFF-4117-8EE8-1243121212FE}" srcOrd="0" destOrd="0" presId="urn:microsoft.com/office/officeart/2005/8/layout/hProcess4"/>
    <dgm:cxn modelId="{73B4BDA4-263A-4C4C-86C3-CE987B0EE42C}" type="presOf" srcId="{3FDDA759-5D28-4781-A77E-D9EE6BE0FAC8}" destId="{39680F48-70CE-4F96-92C0-05CB3AA3E82C}" srcOrd="1" destOrd="0" presId="urn:microsoft.com/office/officeart/2005/8/layout/hProcess4"/>
    <dgm:cxn modelId="{9BDED4A5-B7E3-45F0-BA96-A5801B26E503}" type="presOf" srcId="{B588C72B-E303-4567-8B01-AC2E9090FAF0}" destId="{9A7B5E67-9262-4314-9DAD-B49CE2F76550}" srcOrd="0" destOrd="0" presId="urn:microsoft.com/office/officeart/2005/8/layout/hProcess4"/>
    <dgm:cxn modelId="{EBAFB0B8-317B-4375-A66A-84B38E73BC75}" type="presOf" srcId="{53E714B2-2944-41C7-AEE5-8C6178D67D84}" destId="{83A869FC-AA81-48D8-A763-1125AFEBA60A}" srcOrd="1" destOrd="0" presId="urn:microsoft.com/office/officeart/2005/8/layout/hProcess4"/>
    <dgm:cxn modelId="{3EF5C4B8-BFEA-4FCD-80E0-D9FC5413D5F3}" srcId="{B2EA2A61-FB0B-4853-9D24-0E699D5E498F}" destId="{D2132DC2-3366-45DC-9219-C335FA5B1C3F}" srcOrd="5" destOrd="0" parTransId="{CDE71050-F52D-4D02-8576-9BBC4C675897}" sibTransId="{34A0C9FF-31D7-455E-A050-A4FCDCBD8DD8}"/>
    <dgm:cxn modelId="{502F52BC-126F-425A-824B-2769F2000285}" type="presOf" srcId="{34A0C9FF-31D7-455E-A050-A4FCDCBD8DD8}" destId="{70D3695E-B534-4AB6-8F01-2AE7D627CA84}" srcOrd="0" destOrd="0" presId="urn:microsoft.com/office/officeart/2005/8/layout/hProcess4"/>
    <dgm:cxn modelId="{EA2DDFBD-BCF4-45DC-9B71-87AA00DB8450}" type="presOf" srcId="{7C8E3949-4820-4BB8-8D52-385FC1D6577D}" destId="{0F5F207B-66C8-490F-B50C-336F1D700B1A}" srcOrd="1" destOrd="0" presId="urn:microsoft.com/office/officeart/2005/8/layout/hProcess4"/>
    <dgm:cxn modelId="{951DF9CA-2CF3-47EF-BE07-E116831CD4C0}" type="presOf" srcId="{754804AD-8A42-4D5F-84B3-DE76D840D936}" destId="{C53B31C8-6406-4C38-9F2D-8E2B46A60AB1}" srcOrd="0" destOrd="0" presId="urn:microsoft.com/office/officeart/2005/8/layout/hProcess4"/>
    <dgm:cxn modelId="{DF1AA6D1-8F82-4B35-9F8A-5BE3374EAF89}" srcId="{B2EA2A61-FB0B-4853-9D24-0E699D5E498F}" destId="{450836B3-BA5A-43D2-946B-82F3A8C7135A}" srcOrd="4" destOrd="0" parTransId="{6CC7D6EF-DDBD-48E7-BE3B-F7699DB4FF81}" sibTransId="{EA420600-FBAA-4BEC-B638-790DB048DF43}"/>
    <dgm:cxn modelId="{9B6DDBD8-9A49-4235-A27C-22C51245229C}" srcId="{B2EA2A61-FB0B-4853-9D24-0E699D5E498F}" destId="{41A4CFC0-7ECB-4392-B37D-1CA064EB6D97}" srcOrd="6" destOrd="0" parTransId="{75C0A8BA-B2DB-499E-849D-93FBDA1220BC}" sibTransId="{75E9EC4A-D740-4944-9F35-AA7EDFB7CD44}"/>
    <dgm:cxn modelId="{372DA5DE-B1C1-4CC2-AD42-51E9B41907D8}" type="presOf" srcId="{F282D2A5-93D4-4C80-8102-5DBCFED0F686}" destId="{76EDB3FC-8D97-43E9-BE83-5D16CE8E6C5D}" srcOrd="0" destOrd="0" presId="urn:microsoft.com/office/officeart/2005/8/layout/hProcess4"/>
    <dgm:cxn modelId="{86F74FE6-B2C6-4390-8FF4-3606E285F936}" type="presOf" srcId="{FDDC21BD-51B6-4F9E-9228-6D10EF8384C2}" destId="{6498188A-FAFD-4FEB-86A9-734133F4E798}" srcOrd="0" destOrd="0" presId="urn:microsoft.com/office/officeart/2005/8/layout/hProcess4"/>
    <dgm:cxn modelId="{3601C7E6-62A4-4FED-A355-93260D5382F9}" type="presOf" srcId="{B2EA2A61-FB0B-4853-9D24-0E699D5E498F}" destId="{B69F8410-4AD0-4E1B-B39B-6C5E8584D3CA}" srcOrd="0" destOrd="0" presId="urn:microsoft.com/office/officeart/2005/8/layout/hProcess4"/>
    <dgm:cxn modelId="{358B4EF8-FE7E-4BBE-BFB7-7FCC0724AD73}" type="presOf" srcId="{56D9B8BE-5E55-4DC6-A429-BE82D3876722}" destId="{AA71DA2C-E0BB-4546-9229-BADCA2481B7D}" srcOrd="0" destOrd="0" presId="urn:microsoft.com/office/officeart/2005/8/layout/hProcess4"/>
    <dgm:cxn modelId="{3D54CCFE-D44F-488A-A1E7-85936E37E17B}" type="presOf" srcId="{7C8E3949-4820-4BB8-8D52-385FC1D6577D}" destId="{DA01C4F4-459D-4EFC-B34F-971872EF44B2}" srcOrd="0" destOrd="0" presId="urn:microsoft.com/office/officeart/2005/8/layout/hProcess4"/>
    <dgm:cxn modelId="{C678D0FF-EDE0-46A5-BB26-CBA041A316C1}" type="presOf" srcId="{030E8FC3-8043-4A69-B60E-F979A05CA5F2}" destId="{0EBAA2D4-66D1-4E4D-83D4-103C3CA613E9}" srcOrd="0" destOrd="0" presId="urn:microsoft.com/office/officeart/2005/8/layout/hProcess4"/>
    <dgm:cxn modelId="{3F55DE8C-82D1-4180-854F-447517F4D8F9}" type="presParOf" srcId="{B69F8410-4AD0-4E1B-B39B-6C5E8584D3CA}" destId="{C5DAF147-EA5F-43A2-89FE-3E8FFA7A2CDD}" srcOrd="0" destOrd="0" presId="urn:microsoft.com/office/officeart/2005/8/layout/hProcess4"/>
    <dgm:cxn modelId="{2D146D7C-1F5B-41DD-9817-2D83E79AE250}" type="presParOf" srcId="{B69F8410-4AD0-4E1B-B39B-6C5E8584D3CA}" destId="{2C83958F-E14F-4C48-B649-B13A3F7BB843}" srcOrd="1" destOrd="0" presId="urn:microsoft.com/office/officeart/2005/8/layout/hProcess4"/>
    <dgm:cxn modelId="{0B00D320-CECA-4F7C-9B38-559608DE0CA5}" type="presParOf" srcId="{B69F8410-4AD0-4E1B-B39B-6C5E8584D3CA}" destId="{205BAD6D-2423-450B-9365-0BEAF3B1887C}" srcOrd="2" destOrd="0" presId="urn:microsoft.com/office/officeart/2005/8/layout/hProcess4"/>
    <dgm:cxn modelId="{0B6C48D6-842C-4AAF-9CF7-7C22B6B0DF9B}" type="presParOf" srcId="{205BAD6D-2423-450B-9365-0BEAF3B1887C}" destId="{C056C4F2-1502-4EA4-B02F-BFDDD36FC12B}" srcOrd="0" destOrd="0" presId="urn:microsoft.com/office/officeart/2005/8/layout/hProcess4"/>
    <dgm:cxn modelId="{76CE5015-B90C-4C7B-B3CD-31D4F4CEE2AD}" type="presParOf" srcId="{C056C4F2-1502-4EA4-B02F-BFDDD36FC12B}" destId="{4FD45EBE-C8ED-4107-BD9F-B731816454F9}" srcOrd="0" destOrd="0" presId="urn:microsoft.com/office/officeart/2005/8/layout/hProcess4"/>
    <dgm:cxn modelId="{83B912A7-6179-48FE-905E-F3FC35FCDE7B}" type="presParOf" srcId="{C056C4F2-1502-4EA4-B02F-BFDDD36FC12B}" destId="{DA01C4F4-459D-4EFC-B34F-971872EF44B2}" srcOrd="1" destOrd="0" presId="urn:microsoft.com/office/officeart/2005/8/layout/hProcess4"/>
    <dgm:cxn modelId="{15F43C57-B411-4FDB-8488-E51AE29C73B7}" type="presParOf" srcId="{C056C4F2-1502-4EA4-B02F-BFDDD36FC12B}" destId="{0F5F207B-66C8-490F-B50C-336F1D700B1A}" srcOrd="2" destOrd="0" presId="urn:microsoft.com/office/officeart/2005/8/layout/hProcess4"/>
    <dgm:cxn modelId="{CDD3334B-EE7C-4D12-8365-027086B79CF3}" type="presParOf" srcId="{C056C4F2-1502-4EA4-B02F-BFDDD36FC12B}" destId="{AA71DA2C-E0BB-4546-9229-BADCA2481B7D}" srcOrd="3" destOrd="0" presId="urn:microsoft.com/office/officeart/2005/8/layout/hProcess4"/>
    <dgm:cxn modelId="{3742E35E-37FB-4C25-B8B2-047DB91DD710}" type="presParOf" srcId="{C056C4F2-1502-4EA4-B02F-BFDDD36FC12B}" destId="{93996940-D2C8-437A-8A6E-25FC28F47CD1}" srcOrd="4" destOrd="0" presId="urn:microsoft.com/office/officeart/2005/8/layout/hProcess4"/>
    <dgm:cxn modelId="{D62F9328-947D-467B-8084-62B6190D92C7}" type="presParOf" srcId="{205BAD6D-2423-450B-9365-0BEAF3B1887C}" destId="{04DC8BE5-37DF-4112-A5E5-8648D9308F02}" srcOrd="1" destOrd="0" presId="urn:microsoft.com/office/officeart/2005/8/layout/hProcess4"/>
    <dgm:cxn modelId="{062534E7-F044-4D2D-AF05-3D571B8981D6}" type="presParOf" srcId="{205BAD6D-2423-450B-9365-0BEAF3B1887C}" destId="{EB7EFC05-FA6D-4FC9-AF55-AAF6A49DE32F}" srcOrd="2" destOrd="0" presId="urn:microsoft.com/office/officeart/2005/8/layout/hProcess4"/>
    <dgm:cxn modelId="{EB96C079-0F60-48A8-A427-7DB3D55B2AED}" type="presParOf" srcId="{EB7EFC05-FA6D-4FC9-AF55-AAF6A49DE32F}" destId="{9236AF53-9755-4C7E-8E25-B898C4DDE0F2}" srcOrd="0" destOrd="0" presId="urn:microsoft.com/office/officeart/2005/8/layout/hProcess4"/>
    <dgm:cxn modelId="{6CAD36E1-3974-4E3B-A60A-370D9FDB0F16}" type="presParOf" srcId="{EB7EFC05-FA6D-4FC9-AF55-AAF6A49DE32F}" destId="{A93ADB0A-54E5-4074-9031-807FE4F77D52}" srcOrd="1" destOrd="0" presId="urn:microsoft.com/office/officeart/2005/8/layout/hProcess4"/>
    <dgm:cxn modelId="{B37ED6F0-D1B4-444E-A476-65C8B4DBD069}" type="presParOf" srcId="{EB7EFC05-FA6D-4FC9-AF55-AAF6A49DE32F}" destId="{8ED6E88C-12CF-4663-9729-24F9EFAD0B2A}" srcOrd="2" destOrd="0" presId="urn:microsoft.com/office/officeart/2005/8/layout/hProcess4"/>
    <dgm:cxn modelId="{4435E339-26D6-453B-9378-05AB5EC8A269}" type="presParOf" srcId="{EB7EFC05-FA6D-4FC9-AF55-AAF6A49DE32F}" destId="{9A7B5E67-9262-4314-9DAD-B49CE2F76550}" srcOrd="3" destOrd="0" presId="urn:microsoft.com/office/officeart/2005/8/layout/hProcess4"/>
    <dgm:cxn modelId="{C00DF2C4-68DC-486D-98C0-ABC18C643D82}" type="presParOf" srcId="{EB7EFC05-FA6D-4FC9-AF55-AAF6A49DE32F}" destId="{9062F7F5-BA4E-4960-9856-9A5AF6F413AA}" srcOrd="4" destOrd="0" presId="urn:microsoft.com/office/officeart/2005/8/layout/hProcess4"/>
    <dgm:cxn modelId="{B83B44FE-0EC0-4EC8-B3D6-CA3CAAFC6304}" type="presParOf" srcId="{205BAD6D-2423-450B-9365-0BEAF3B1887C}" destId="{0EBAA2D4-66D1-4E4D-83D4-103C3CA613E9}" srcOrd="3" destOrd="0" presId="urn:microsoft.com/office/officeart/2005/8/layout/hProcess4"/>
    <dgm:cxn modelId="{DDFC4724-0885-420C-8AE3-90C0FDB3960D}" type="presParOf" srcId="{205BAD6D-2423-450B-9365-0BEAF3B1887C}" destId="{E4A40B70-F697-4A5B-A78D-665387BAF1E6}" srcOrd="4" destOrd="0" presId="urn:microsoft.com/office/officeart/2005/8/layout/hProcess4"/>
    <dgm:cxn modelId="{A63AE9D2-CB51-48A5-9EE6-A460F2F82374}" type="presParOf" srcId="{E4A40B70-F697-4A5B-A78D-665387BAF1E6}" destId="{178C0328-74DE-47D6-908F-C2FF28153F26}" srcOrd="0" destOrd="0" presId="urn:microsoft.com/office/officeart/2005/8/layout/hProcess4"/>
    <dgm:cxn modelId="{E16E7F7A-8604-4BFE-9B4F-385162FA1A03}" type="presParOf" srcId="{E4A40B70-F697-4A5B-A78D-665387BAF1E6}" destId="{9D158379-D299-4563-9F65-69E061A816F1}" srcOrd="1" destOrd="0" presId="urn:microsoft.com/office/officeart/2005/8/layout/hProcess4"/>
    <dgm:cxn modelId="{29F86AB9-B5D6-42EF-B25E-45144DFB3552}" type="presParOf" srcId="{E4A40B70-F697-4A5B-A78D-665387BAF1E6}" destId="{C6BF2B22-3670-4F4F-AD3B-5A04E9E824C6}" srcOrd="2" destOrd="0" presId="urn:microsoft.com/office/officeart/2005/8/layout/hProcess4"/>
    <dgm:cxn modelId="{CF96EE40-7A05-4E28-AE40-40B0E4D2EF13}" type="presParOf" srcId="{E4A40B70-F697-4A5B-A78D-665387BAF1E6}" destId="{6498188A-FAFD-4FEB-86A9-734133F4E798}" srcOrd="3" destOrd="0" presId="urn:microsoft.com/office/officeart/2005/8/layout/hProcess4"/>
    <dgm:cxn modelId="{BA543973-C626-4800-984C-474347388EA0}" type="presParOf" srcId="{E4A40B70-F697-4A5B-A78D-665387BAF1E6}" destId="{FF3680F5-B257-4F94-8785-D9FBE0035ACC}" srcOrd="4" destOrd="0" presId="urn:microsoft.com/office/officeart/2005/8/layout/hProcess4"/>
    <dgm:cxn modelId="{002F7EC1-4B58-4F85-ABDC-88D8185C3E7F}" type="presParOf" srcId="{205BAD6D-2423-450B-9365-0BEAF3B1887C}" destId="{5676DFBD-981D-4AC5-A72F-0FEB0F12E6CE}" srcOrd="5" destOrd="0" presId="urn:microsoft.com/office/officeart/2005/8/layout/hProcess4"/>
    <dgm:cxn modelId="{88E3180A-FB97-4E03-9612-FD0618770F2E}" type="presParOf" srcId="{205BAD6D-2423-450B-9365-0BEAF3B1887C}" destId="{79BF7FD0-E215-4189-B969-8A3418CB1B3B}" srcOrd="6" destOrd="0" presId="urn:microsoft.com/office/officeart/2005/8/layout/hProcess4"/>
    <dgm:cxn modelId="{50003257-DA53-4E6F-959E-C6CEAE663C20}" type="presParOf" srcId="{79BF7FD0-E215-4189-B969-8A3418CB1B3B}" destId="{8BB278CD-4D9C-42ED-A4D0-E47E9206BBB7}" srcOrd="0" destOrd="0" presId="urn:microsoft.com/office/officeart/2005/8/layout/hProcess4"/>
    <dgm:cxn modelId="{08D1CC19-87B1-4BF4-9C8C-63481C89C8A9}" type="presParOf" srcId="{79BF7FD0-E215-4189-B969-8A3418CB1B3B}" destId="{48E1F7B9-D14D-48C3-9BEB-A571DC7D5988}" srcOrd="1" destOrd="0" presId="urn:microsoft.com/office/officeart/2005/8/layout/hProcess4"/>
    <dgm:cxn modelId="{65ABF401-5071-493A-A54B-F65C8627747B}" type="presParOf" srcId="{79BF7FD0-E215-4189-B969-8A3418CB1B3B}" destId="{83A869FC-AA81-48D8-A763-1125AFEBA60A}" srcOrd="2" destOrd="0" presId="urn:microsoft.com/office/officeart/2005/8/layout/hProcess4"/>
    <dgm:cxn modelId="{5E6D6C27-AF24-43EA-8B31-D4AFBD749E5B}" type="presParOf" srcId="{79BF7FD0-E215-4189-B969-8A3418CB1B3B}" destId="{C53B31C8-6406-4C38-9F2D-8E2B46A60AB1}" srcOrd="3" destOrd="0" presId="urn:microsoft.com/office/officeart/2005/8/layout/hProcess4"/>
    <dgm:cxn modelId="{7DB494CC-B460-479E-8979-6776D7651A84}" type="presParOf" srcId="{79BF7FD0-E215-4189-B969-8A3418CB1B3B}" destId="{618A193D-363C-495C-8D93-E9450858CB23}" srcOrd="4" destOrd="0" presId="urn:microsoft.com/office/officeart/2005/8/layout/hProcess4"/>
    <dgm:cxn modelId="{5665E6D2-75AB-4B4B-84C4-BE9B85DEE4EE}" type="presParOf" srcId="{205BAD6D-2423-450B-9365-0BEAF3B1887C}" destId="{76EDB3FC-8D97-43E9-BE83-5D16CE8E6C5D}" srcOrd="7" destOrd="0" presId="urn:microsoft.com/office/officeart/2005/8/layout/hProcess4"/>
    <dgm:cxn modelId="{81E975DC-F03B-40A1-BBC7-02EF02833983}" type="presParOf" srcId="{205BAD6D-2423-450B-9365-0BEAF3B1887C}" destId="{83917A78-5F32-4A85-ACCE-466F57A55153}" srcOrd="8" destOrd="0" presId="urn:microsoft.com/office/officeart/2005/8/layout/hProcess4"/>
    <dgm:cxn modelId="{138F7B59-4B72-45A8-A701-C81D5763F6FD}" type="presParOf" srcId="{83917A78-5F32-4A85-ACCE-466F57A55153}" destId="{4FF71E5F-B5B9-4F45-A5D9-5BE707D0E5B3}" srcOrd="0" destOrd="0" presId="urn:microsoft.com/office/officeart/2005/8/layout/hProcess4"/>
    <dgm:cxn modelId="{F03949ED-2499-4FB0-A821-B6F90E0D7A6D}" type="presParOf" srcId="{83917A78-5F32-4A85-ACCE-466F57A55153}" destId="{BEBA4772-81AC-4FD2-9329-638592BD484D}" srcOrd="1" destOrd="0" presId="urn:microsoft.com/office/officeart/2005/8/layout/hProcess4"/>
    <dgm:cxn modelId="{2FD8385A-833E-4EE7-BF7A-05B2CB5EDB24}" type="presParOf" srcId="{83917A78-5F32-4A85-ACCE-466F57A55153}" destId="{39680F48-70CE-4F96-92C0-05CB3AA3E82C}" srcOrd="2" destOrd="0" presId="urn:microsoft.com/office/officeart/2005/8/layout/hProcess4"/>
    <dgm:cxn modelId="{7323C872-45B1-4EBE-84A1-8973100CCAFD}" type="presParOf" srcId="{83917A78-5F32-4A85-ACCE-466F57A55153}" destId="{7338B510-D0D1-4F7C-B7D0-115EE89FC3E3}" srcOrd="3" destOrd="0" presId="urn:microsoft.com/office/officeart/2005/8/layout/hProcess4"/>
    <dgm:cxn modelId="{3C3C66A2-421B-44CE-AAF5-15AE77074AD9}" type="presParOf" srcId="{83917A78-5F32-4A85-ACCE-466F57A55153}" destId="{7C46FCB4-B6C6-4CFF-BC6E-9F0471433F37}" srcOrd="4" destOrd="0" presId="urn:microsoft.com/office/officeart/2005/8/layout/hProcess4"/>
    <dgm:cxn modelId="{BBBD6063-4E2F-407C-A957-C0226BAE563F}" type="presParOf" srcId="{205BAD6D-2423-450B-9365-0BEAF3B1887C}" destId="{AF41FC6E-9D6D-45DD-ACC2-1D55BB8FC29F}" srcOrd="9" destOrd="0" presId="urn:microsoft.com/office/officeart/2005/8/layout/hProcess4"/>
    <dgm:cxn modelId="{508C4A16-8B7B-4548-AC38-EBFBBA056624}" type="presParOf" srcId="{205BAD6D-2423-450B-9365-0BEAF3B1887C}" destId="{09BA3B4C-1161-484F-885B-86AD0B85D1AA}" srcOrd="10" destOrd="0" presId="urn:microsoft.com/office/officeart/2005/8/layout/hProcess4"/>
    <dgm:cxn modelId="{A86C9682-258E-4A33-A19C-358DFE71944A}" type="presParOf" srcId="{09BA3B4C-1161-484F-885B-86AD0B85D1AA}" destId="{D6C65458-AE6E-4363-B01F-76C92F81C71D}" srcOrd="0" destOrd="0" presId="urn:microsoft.com/office/officeart/2005/8/layout/hProcess4"/>
    <dgm:cxn modelId="{8F18E729-E7B0-4F93-9BF9-BF93B0E27D81}" type="presParOf" srcId="{09BA3B4C-1161-484F-885B-86AD0B85D1AA}" destId="{1EBBBAAE-8FFF-4117-8EE8-1243121212FE}" srcOrd="1" destOrd="0" presId="urn:microsoft.com/office/officeart/2005/8/layout/hProcess4"/>
    <dgm:cxn modelId="{C7662CCE-533E-4AEF-8306-E20D4D7533B5}" type="presParOf" srcId="{09BA3B4C-1161-484F-885B-86AD0B85D1AA}" destId="{43160B6D-FC16-4AB7-8AEB-AB4CF6D4EE9A}" srcOrd="2" destOrd="0" presId="urn:microsoft.com/office/officeart/2005/8/layout/hProcess4"/>
    <dgm:cxn modelId="{83EC90DD-1538-4AB1-83F5-CB9B557C090D}" type="presParOf" srcId="{09BA3B4C-1161-484F-885B-86AD0B85D1AA}" destId="{86445E03-60F7-46EE-A57B-A12B8B95D32F}" srcOrd="3" destOrd="0" presId="urn:microsoft.com/office/officeart/2005/8/layout/hProcess4"/>
    <dgm:cxn modelId="{97116833-8904-441F-AD13-1B4E1258F9AC}" type="presParOf" srcId="{09BA3B4C-1161-484F-885B-86AD0B85D1AA}" destId="{92B80288-8C71-41FB-89AC-4E75A5928719}" srcOrd="4" destOrd="0" presId="urn:microsoft.com/office/officeart/2005/8/layout/hProcess4"/>
    <dgm:cxn modelId="{B2979A94-4AB2-4C06-A719-0DDC9D1B077D}" type="presParOf" srcId="{205BAD6D-2423-450B-9365-0BEAF3B1887C}" destId="{70D3695E-B534-4AB6-8F01-2AE7D627CA84}" srcOrd="11" destOrd="0" presId="urn:microsoft.com/office/officeart/2005/8/layout/hProcess4"/>
    <dgm:cxn modelId="{779CC7C9-9FAC-4C3B-84E7-F0299204012D}" type="presParOf" srcId="{205BAD6D-2423-450B-9365-0BEAF3B1887C}" destId="{DB4A5254-E87F-4A14-97FB-74087579C6BC}" srcOrd="12" destOrd="0" presId="urn:microsoft.com/office/officeart/2005/8/layout/hProcess4"/>
    <dgm:cxn modelId="{E47A376A-FC34-4048-8BEE-76BF247F70B7}" type="presParOf" srcId="{DB4A5254-E87F-4A14-97FB-74087579C6BC}" destId="{C51847BF-60EB-4682-A6C9-156FB030D3B0}" srcOrd="0" destOrd="0" presId="urn:microsoft.com/office/officeart/2005/8/layout/hProcess4"/>
    <dgm:cxn modelId="{D0113F72-516B-4297-A252-73F470FF9AB5}" type="presParOf" srcId="{DB4A5254-E87F-4A14-97FB-74087579C6BC}" destId="{7E822DD3-2C43-4C83-8298-70D1DD0CE337}" srcOrd="1" destOrd="0" presId="urn:microsoft.com/office/officeart/2005/8/layout/hProcess4"/>
    <dgm:cxn modelId="{466249B7-911A-42BC-B3BF-D11B69D2A5BC}" type="presParOf" srcId="{DB4A5254-E87F-4A14-97FB-74087579C6BC}" destId="{629D6DEC-DBC5-430D-8D9F-3FCDB32795F6}" srcOrd="2" destOrd="0" presId="urn:microsoft.com/office/officeart/2005/8/layout/hProcess4"/>
    <dgm:cxn modelId="{E27CC58E-6D51-4F0C-8E25-F13D44F75253}" type="presParOf" srcId="{DB4A5254-E87F-4A14-97FB-74087579C6BC}" destId="{CD47FEEE-0AD8-445A-9547-D0D66730024E}" srcOrd="3" destOrd="0" presId="urn:microsoft.com/office/officeart/2005/8/layout/hProcess4"/>
    <dgm:cxn modelId="{BCD9447A-60A9-4C87-9C15-8E24F54A9FFE}" type="presParOf" srcId="{DB4A5254-E87F-4A14-97FB-74087579C6BC}" destId="{19048DB8-DF9D-485F-9244-4E2FEE55C93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23507C-AA57-4024-9FCE-C963754ECFFA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F07E328F-E218-4BDE-9F62-42D94327108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Broadcom BCM2711, Quad core Cortex-A72 (ARM v8) 64-bit SoC @ 1.8GHz</a:t>
          </a:r>
          <a:endParaRPr lang="en-US" sz="1500" b="0"/>
        </a:p>
      </dgm:t>
    </dgm:pt>
    <dgm:pt modelId="{BC49DA31-9DE8-413B-B029-25FF40FFA0AB}" type="parTrans" cxnId="{D8CFDFD6-8D63-4152-8D00-179B573E4FF8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123A1FCA-F792-4CD6-B2B1-A40D96BFC43C}" type="sibTrans" cxnId="{D8CFDFD6-8D63-4152-8D00-179B573E4FF8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F9B0749B-4360-437F-882D-E08C1175BD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2.4 GHz and 5.0 GHz IEEE 802.11ac wireless, Bluetooth 5.0, BLE</a:t>
          </a:r>
          <a:endParaRPr lang="en-US" sz="1500" b="0"/>
        </a:p>
      </dgm:t>
    </dgm:pt>
    <dgm:pt modelId="{BB06087F-C8B4-4E85-998D-AC660C756FE9}" type="parTrans" cxnId="{EE7C6DB5-4815-4219-8236-C034CA67F3D6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120409B8-EC84-4345-A303-A9B3E48C27D9}" type="sibTrans" cxnId="{EE7C6DB5-4815-4219-8236-C034CA67F3D6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6B851CB7-0C49-4759-9FF0-C599AD4DFC2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 USB 3.0 ports; 2 USB 2.0 ports.</a:t>
          </a:r>
          <a:endParaRPr lang="en-US" sz="1500" b="0"/>
        </a:p>
      </dgm:t>
    </dgm:pt>
    <dgm:pt modelId="{269F88CB-0D1C-437C-A813-2922147688A6}" type="parTrans" cxnId="{FDE39E96-A2CF-4C7E-B8C3-EDC8319A3AA4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E796B16A-BA96-46E6-9DB7-00364931EDCC}" type="sibTrans" cxnId="{FDE39E96-A2CF-4C7E-B8C3-EDC8319A3AA4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96742DDE-BBAD-4A57-B3D5-9EEC11062E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 dirty="0"/>
            <a:t>Raspberry Pi standard 40 pin GPIO header </a:t>
          </a:r>
          <a:endParaRPr lang="en-US" sz="1500" b="0" dirty="0"/>
        </a:p>
      </dgm:t>
    </dgm:pt>
    <dgm:pt modelId="{AAE306A9-5E9C-497C-8951-FA80D7A3B371}" type="parTrans" cxnId="{FEA98E87-B558-4750-AB7D-1FFF0BD81141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1F27B020-EBF4-477F-96B8-4BC968469796}" type="sibTrans" cxnId="{FEA98E87-B558-4750-AB7D-1FFF0BD81141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3140FA63-7B08-4F22-8C86-438E42F200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 × micro-HDMI® ports (up to 4kp60 supported)</a:t>
          </a:r>
          <a:endParaRPr lang="en-US" sz="1500" b="0"/>
        </a:p>
      </dgm:t>
    </dgm:pt>
    <dgm:pt modelId="{7329C77C-5688-4BB1-A5C4-CCF503675C8F}" type="parTrans" cxnId="{353356F3-B583-4B96-BFF8-7E44BAAD129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0B47A78B-F20B-46D3-99A7-A1D19E9CE44C}" type="sibTrans" cxnId="{353356F3-B583-4B96-BFF8-7E44BAAD129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EE927E3B-8870-450A-80AD-C5034B6457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2-lane MIPI CSI camera port</a:t>
          </a:r>
          <a:endParaRPr lang="en-US" sz="1500" b="0"/>
        </a:p>
      </dgm:t>
    </dgm:pt>
    <dgm:pt modelId="{6DFA73C3-2E02-4AA5-B2A2-1D6F5701BB94}" type="parTrans" cxnId="{B6A3D185-D3E6-4639-9ACE-09D3348FC6D9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F7644590-6263-486C-A7E8-43171D6C3A6D}" type="sibTrans" cxnId="{B6A3D185-D3E6-4639-9ACE-09D3348FC6D9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8D237E1B-0B96-4259-BE8B-995BE38B38D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Micro-SD card slot for loading O.S and data storage</a:t>
          </a:r>
          <a:endParaRPr lang="en-US" sz="1500" b="0"/>
        </a:p>
      </dgm:t>
    </dgm:pt>
    <dgm:pt modelId="{7BC8473C-0E45-408A-93A9-D24BF36DB3F2}" type="parTrans" cxnId="{BEFA4D5B-39F5-41AE-B6BE-1F94F351572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6911F998-75E3-4F68-AC65-5E8652555CD9}" type="sibTrans" cxnId="{BEFA4D5B-39F5-41AE-B6BE-1F94F3515725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DCA91B69-7B4A-4924-868F-8E60B4D2EE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/>
            <a:t>5V DC via USB-C connector (minimum 3A*)</a:t>
          </a:r>
          <a:endParaRPr lang="en-US" sz="1500" b="0"/>
        </a:p>
      </dgm:t>
    </dgm:pt>
    <dgm:pt modelId="{484CFE26-25EF-41BB-9C46-74527BDB02DB}" type="parTrans" cxnId="{98144A17-04D2-41BB-AFA0-39BCE3D3363C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2771B877-F115-485E-B0E3-CB58BEDF8D59}" type="sibTrans" cxnId="{98144A17-04D2-41BB-AFA0-39BCE3D3363C}">
      <dgm:prSet/>
      <dgm:spPr/>
      <dgm:t>
        <a:bodyPr/>
        <a:lstStyle/>
        <a:p>
          <a:pPr>
            <a:lnSpc>
              <a:spcPct val="100000"/>
            </a:lnSpc>
          </a:pPr>
          <a:endParaRPr lang="en-US" sz="1500" b="0"/>
        </a:p>
      </dgm:t>
    </dgm:pt>
    <dgm:pt modelId="{E0C99607-0EC8-42AF-B59E-AD0A82AC2D4A}" type="pres">
      <dgm:prSet presAssocID="{2923507C-AA57-4024-9FCE-C963754ECFFA}" presName="linear" presStyleCnt="0">
        <dgm:presLayoutVars>
          <dgm:animLvl val="lvl"/>
          <dgm:resizeHandles val="exact"/>
        </dgm:presLayoutVars>
      </dgm:prSet>
      <dgm:spPr/>
    </dgm:pt>
    <dgm:pt modelId="{D954C139-9673-486A-BF5C-BDAC9D0AA8C7}" type="pres">
      <dgm:prSet presAssocID="{F07E328F-E218-4BDE-9F62-42D94327108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CC164F4E-5FED-49FA-BA3A-E256B032B180}" type="pres">
      <dgm:prSet presAssocID="{123A1FCA-F792-4CD6-B2B1-A40D96BFC43C}" presName="spacer" presStyleCnt="0"/>
      <dgm:spPr/>
    </dgm:pt>
    <dgm:pt modelId="{4DD2F4F5-46EE-4E1D-B82B-16477959B7AD}" type="pres">
      <dgm:prSet presAssocID="{F9B0749B-4360-437F-882D-E08C1175BD0C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225D06F9-A882-4C18-94A6-39514CFACB81}" type="pres">
      <dgm:prSet presAssocID="{120409B8-EC84-4345-A303-A9B3E48C27D9}" presName="spacer" presStyleCnt="0"/>
      <dgm:spPr/>
    </dgm:pt>
    <dgm:pt modelId="{C9D5778C-D0FB-43CD-9A60-B6B1E9AC59BB}" type="pres">
      <dgm:prSet presAssocID="{6B851CB7-0C49-4759-9FF0-C599AD4DFC20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1EFFF08F-81E4-4D9F-90C1-B87A891E7458}" type="pres">
      <dgm:prSet presAssocID="{E796B16A-BA96-46E6-9DB7-00364931EDCC}" presName="spacer" presStyleCnt="0"/>
      <dgm:spPr/>
    </dgm:pt>
    <dgm:pt modelId="{B78A87A7-0CB4-47F0-8AA2-FA610A3D879A}" type="pres">
      <dgm:prSet presAssocID="{96742DDE-BBAD-4A57-B3D5-9EEC11062E4E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0960CCC1-5424-40E0-8651-06C7056F127D}" type="pres">
      <dgm:prSet presAssocID="{1F27B020-EBF4-477F-96B8-4BC968469796}" presName="spacer" presStyleCnt="0"/>
      <dgm:spPr/>
    </dgm:pt>
    <dgm:pt modelId="{5B327C5F-25E3-478E-874D-9D37815B677E}" type="pres">
      <dgm:prSet presAssocID="{3140FA63-7B08-4F22-8C86-438E42F2002B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4D209E5C-6A3C-4B6D-B515-082C6D6B9936}" type="pres">
      <dgm:prSet presAssocID="{0B47A78B-F20B-46D3-99A7-A1D19E9CE44C}" presName="spacer" presStyleCnt="0"/>
      <dgm:spPr/>
    </dgm:pt>
    <dgm:pt modelId="{38B61E61-E002-41F8-8D13-0ADE2DB45A5F}" type="pres">
      <dgm:prSet presAssocID="{EE927E3B-8870-450A-80AD-C5034B6457E0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123A10F3-E74F-4711-9FB2-1DB790319AA8}" type="pres">
      <dgm:prSet presAssocID="{F7644590-6263-486C-A7E8-43171D6C3A6D}" presName="spacer" presStyleCnt="0"/>
      <dgm:spPr/>
    </dgm:pt>
    <dgm:pt modelId="{11DFD1E4-BD42-465B-AE16-5A6793BBD5C8}" type="pres">
      <dgm:prSet presAssocID="{8D237E1B-0B96-4259-BE8B-995BE38B38DB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0A43B693-6749-4C54-B4E4-99AD3569EC6C}" type="pres">
      <dgm:prSet presAssocID="{6911F998-75E3-4F68-AC65-5E8652555CD9}" presName="spacer" presStyleCnt="0"/>
      <dgm:spPr/>
    </dgm:pt>
    <dgm:pt modelId="{63F8AA17-9823-4A11-82CD-9540F0B3AFA9}" type="pres">
      <dgm:prSet presAssocID="{DCA91B69-7B4A-4924-868F-8E60B4D2EE7B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3563FD10-D08B-40F7-BB74-BDA5E91B6DB4}" type="presOf" srcId="{F9B0749B-4360-437F-882D-E08C1175BD0C}" destId="{4DD2F4F5-46EE-4E1D-B82B-16477959B7AD}" srcOrd="0" destOrd="0" presId="urn:microsoft.com/office/officeart/2005/8/layout/vList2"/>
    <dgm:cxn modelId="{98144A17-04D2-41BB-AFA0-39BCE3D3363C}" srcId="{2923507C-AA57-4024-9FCE-C963754ECFFA}" destId="{DCA91B69-7B4A-4924-868F-8E60B4D2EE7B}" srcOrd="7" destOrd="0" parTransId="{484CFE26-25EF-41BB-9C46-74527BDB02DB}" sibTransId="{2771B877-F115-485E-B0E3-CB58BEDF8D59}"/>
    <dgm:cxn modelId="{7F76822F-F45D-4478-BE00-F59900EEF21C}" type="presOf" srcId="{DCA91B69-7B4A-4924-868F-8E60B4D2EE7B}" destId="{63F8AA17-9823-4A11-82CD-9540F0B3AFA9}" srcOrd="0" destOrd="0" presId="urn:microsoft.com/office/officeart/2005/8/layout/vList2"/>
    <dgm:cxn modelId="{6F2E6436-1A61-4964-AF1C-3BEB55EDFF7D}" type="presOf" srcId="{3140FA63-7B08-4F22-8C86-438E42F2002B}" destId="{5B327C5F-25E3-478E-874D-9D37815B677E}" srcOrd="0" destOrd="0" presId="urn:microsoft.com/office/officeart/2005/8/layout/vList2"/>
    <dgm:cxn modelId="{BEFA4D5B-39F5-41AE-B6BE-1F94F3515725}" srcId="{2923507C-AA57-4024-9FCE-C963754ECFFA}" destId="{8D237E1B-0B96-4259-BE8B-995BE38B38DB}" srcOrd="6" destOrd="0" parTransId="{7BC8473C-0E45-408A-93A9-D24BF36DB3F2}" sibTransId="{6911F998-75E3-4F68-AC65-5E8652555CD9}"/>
    <dgm:cxn modelId="{200F1E61-04B0-466D-9835-E753EBBDA31C}" type="presOf" srcId="{F07E328F-E218-4BDE-9F62-42D943271085}" destId="{D954C139-9673-486A-BF5C-BDAC9D0AA8C7}" srcOrd="0" destOrd="0" presId="urn:microsoft.com/office/officeart/2005/8/layout/vList2"/>
    <dgm:cxn modelId="{7F73776E-5E3C-438F-9C8D-60CC67F6E313}" type="presOf" srcId="{8D237E1B-0B96-4259-BE8B-995BE38B38DB}" destId="{11DFD1E4-BD42-465B-AE16-5A6793BBD5C8}" srcOrd="0" destOrd="0" presId="urn:microsoft.com/office/officeart/2005/8/layout/vList2"/>
    <dgm:cxn modelId="{0DA20273-F50A-496D-A53B-13935F656C42}" type="presOf" srcId="{2923507C-AA57-4024-9FCE-C963754ECFFA}" destId="{E0C99607-0EC8-42AF-B59E-AD0A82AC2D4A}" srcOrd="0" destOrd="0" presId="urn:microsoft.com/office/officeart/2005/8/layout/vList2"/>
    <dgm:cxn modelId="{B6A3D185-D3E6-4639-9ACE-09D3348FC6D9}" srcId="{2923507C-AA57-4024-9FCE-C963754ECFFA}" destId="{EE927E3B-8870-450A-80AD-C5034B6457E0}" srcOrd="5" destOrd="0" parTransId="{6DFA73C3-2E02-4AA5-B2A2-1D6F5701BB94}" sibTransId="{F7644590-6263-486C-A7E8-43171D6C3A6D}"/>
    <dgm:cxn modelId="{FEA98E87-B558-4750-AB7D-1FFF0BD81141}" srcId="{2923507C-AA57-4024-9FCE-C963754ECFFA}" destId="{96742DDE-BBAD-4A57-B3D5-9EEC11062E4E}" srcOrd="3" destOrd="0" parTransId="{AAE306A9-5E9C-497C-8951-FA80D7A3B371}" sibTransId="{1F27B020-EBF4-477F-96B8-4BC968469796}"/>
    <dgm:cxn modelId="{FDE39E96-A2CF-4C7E-B8C3-EDC8319A3AA4}" srcId="{2923507C-AA57-4024-9FCE-C963754ECFFA}" destId="{6B851CB7-0C49-4759-9FF0-C599AD4DFC20}" srcOrd="2" destOrd="0" parTransId="{269F88CB-0D1C-437C-A813-2922147688A6}" sibTransId="{E796B16A-BA96-46E6-9DB7-00364931EDCC}"/>
    <dgm:cxn modelId="{F380DE99-C08C-4BFC-8161-DD942C25CE64}" type="presOf" srcId="{EE927E3B-8870-450A-80AD-C5034B6457E0}" destId="{38B61E61-E002-41F8-8D13-0ADE2DB45A5F}" srcOrd="0" destOrd="0" presId="urn:microsoft.com/office/officeart/2005/8/layout/vList2"/>
    <dgm:cxn modelId="{EE7C6DB5-4815-4219-8236-C034CA67F3D6}" srcId="{2923507C-AA57-4024-9FCE-C963754ECFFA}" destId="{F9B0749B-4360-437F-882D-E08C1175BD0C}" srcOrd="1" destOrd="0" parTransId="{BB06087F-C8B4-4E85-998D-AC660C756FE9}" sibTransId="{120409B8-EC84-4345-A303-A9B3E48C27D9}"/>
    <dgm:cxn modelId="{D8CFDFD6-8D63-4152-8D00-179B573E4FF8}" srcId="{2923507C-AA57-4024-9FCE-C963754ECFFA}" destId="{F07E328F-E218-4BDE-9F62-42D943271085}" srcOrd="0" destOrd="0" parTransId="{BC49DA31-9DE8-413B-B029-25FF40FFA0AB}" sibTransId="{123A1FCA-F792-4CD6-B2B1-A40D96BFC43C}"/>
    <dgm:cxn modelId="{1A783AEC-648A-4BF3-A434-AEBC39D670DB}" type="presOf" srcId="{96742DDE-BBAD-4A57-B3D5-9EEC11062E4E}" destId="{B78A87A7-0CB4-47F0-8AA2-FA610A3D879A}" srcOrd="0" destOrd="0" presId="urn:microsoft.com/office/officeart/2005/8/layout/vList2"/>
    <dgm:cxn modelId="{353356F3-B583-4B96-BFF8-7E44BAAD1295}" srcId="{2923507C-AA57-4024-9FCE-C963754ECFFA}" destId="{3140FA63-7B08-4F22-8C86-438E42F2002B}" srcOrd="4" destOrd="0" parTransId="{7329C77C-5688-4BB1-A5C4-CCF503675C8F}" sibTransId="{0B47A78B-F20B-46D3-99A7-A1D19E9CE44C}"/>
    <dgm:cxn modelId="{BA7EDDF8-37BB-4B05-8300-1482E82BCF4E}" type="presOf" srcId="{6B851CB7-0C49-4759-9FF0-C599AD4DFC20}" destId="{C9D5778C-D0FB-43CD-9A60-B6B1E9AC59BB}" srcOrd="0" destOrd="0" presId="urn:microsoft.com/office/officeart/2005/8/layout/vList2"/>
    <dgm:cxn modelId="{27CB9B86-8CE8-45D6-84BA-E0A3EE05C566}" type="presParOf" srcId="{E0C99607-0EC8-42AF-B59E-AD0A82AC2D4A}" destId="{D954C139-9673-486A-BF5C-BDAC9D0AA8C7}" srcOrd="0" destOrd="0" presId="urn:microsoft.com/office/officeart/2005/8/layout/vList2"/>
    <dgm:cxn modelId="{F4153E3D-2313-4500-8E9D-F24B7F160DE0}" type="presParOf" srcId="{E0C99607-0EC8-42AF-B59E-AD0A82AC2D4A}" destId="{CC164F4E-5FED-49FA-BA3A-E256B032B180}" srcOrd="1" destOrd="0" presId="urn:microsoft.com/office/officeart/2005/8/layout/vList2"/>
    <dgm:cxn modelId="{899CBB86-B57C-4100-B257-00B8AA2A1ADF}" type="presParOf" srcId="{E0C99607-0EC8-42AF-B59E-AD0A82AC2D4A}" destId="{4DD2F4F5-46EE-4E1D-B82B-16477959B7AD}" srcOrd="2" destOrd="0" presId="urn:microsoft.com/office/officeart/2005/8/layout/vList2"/>
    <dgm:cxn modelId="{78CEF5DD-B113-4104-B393-1D85E1CD3125}" type="presParOf" srcId="{E0C99607-0EC8-42AF-B59E-AD0A82AC2D4A}" destId="{225D06F9-A882-4C18-94A6-39514CFACB81}" srcOrd="3" destOrd="0" presId="urn:microsoft.com/office/officeart/2005/8/layout/vList2"/>
    <dgm:cxn modelId="{0490FCE6-3A9E-49BF-BAB0-D3BE8ADBE284}" type="presParOf" srcId="{E0C99607-0EC8-42AF-B59E-AD0A82AC2D4A}" destId="{C9D5778C-D0FB-43CD-9A60-B6B1E9AC59BB}" srcOrd="4" destOrd="0" presId="urn:microsoft.com/office/officeart/2005/8/layout/vList2"/>
    <dgm:cxn modelId="{8EE0CE35-12B2-40DC-9E64-E475B2245152}" type="presParOf" srcId="{E0C99607-0EC8-42AF-B59E-AD0A82AC2D4A}" destId="{1EFFF08F-81E4-4D9F-90C1-B87A891E7458}" srcOrd="5" destOrd="0" presId="urn:microsoft.com/office/officeart/2005/8/layout/vList2"/>
    <dgm:cxn modelId="{1DE30DC8-A86F-4009-9F6F-E908D3D400D9}" type="presParOf" srcId="{E0C99607-0EC8-42AF-B59E-AD0A82AC2D4A}" destId="{B78A87A7-0CB4-47F0-8AA2-FA610A3D879A}" srcOrd="6" destOrd="0" presId="urn:microsoft.com/office/officeart/2005/8/layout/vList2"/>
    <dgm:cxn modelId="{F2D3469D-9655-4A5E-9E9C-756E2FB0DF25}" type="presParOf" srcId="{E0C99607-0EC8-42AF-B59E-AD0A82AC2D4A}" destId="{0960CCC1-5424-40E0-8651-06C7056F127D}" srcOrd="7" destOrd="0" presId="urn:microsoft.com/office/officeart/2005/8/layout/vList2"/>
    <dgm:cxn modelId="{CB002AAD-85A4-4F19-BA9D-D7C8CF8D529C}" type="presParOf" srcId="{E0C99607-0EC8-42AF-B59E-AD0A82AC2D4A}" destId="{5B327C5F-25E3-478E-874D-9D37815B677E}" srcOrd="8" destOrd="0" presId="urn:microsoft.com/office/officeart/2005/8/layout/vList2"/>
    <dgm:cxn modelId="{4280EA81-5FE1-405B-892F-62364DA011C2}" type="presParOf" srcId="{E0C99607-0EC8-42AF-B59E-AD0A82AC2D4A}" destId="{4D209E5C-6A3C-4B6D-B515-082C6D6B9936}" srcOrd="9" destOrd="0" presId="urn:microsoft.com/office/officeart/2005/8/layout/vList2"/>
    <dgm:cxn modelId="{BA28F0E3-493A-4771-A87E-CC2C8233E00A}" type="presParOf" srcId="{E0C99607-0EC8-42AF-B59E-AD0A82AC2D4A}" destId="{38B61E61-E002-41F8-8D13-0ADE2DB45A5F}" srcOrd="10" destOrd="0" presId="urn:microsoft.com/office/officeart/2005/8/layout/vList2"/>
    <dgm:cxn modelId="{D513387F-7E68-43DD-8D01-DCCDE4D97728}" type="presParOf" srcId="{E0C99607-0EC8-42AF-B59E-AD0A82AC2D4A}" destId="{123A10F3-E74F-4711-9FB2-1DB790319AA8}" srcOrd="11" destOrd="0" presId="urn:microsoft.com/office/officeart/2005/8/layout/vList2"/>
    <dgm:cxn modelId="{FB40BFC3-B9AA-4230-8C10-FD662CBC1FD8}" type="presParOf" srcId="{E0C99607-0EC8-42AF-B59E-AD0A82AC2D4A}" destId="{11DFD1E4-BD42-465B-AE16-5A6793BBD5C8}" srcOrd="12" destOrd="0" presId="urn:microsoft.com/office/officeart/2005/8/layout/vList2"/>
    <dgm:cxn modelId="{56FA76AC-8061-4B05-88E9-A88338D1CD30}" type="presParOf" srcId="{E0C99607-0EC8-42AF-B59E-AD0A82AC2D4A}" destId="{0A43B693-6749-4C54-B4E4-99AD3569EC6C}" srcOrd="13" destOrd="0" presId="urn:microsoft.com/office/officeart/2005/8/layout/vList2"/>
    <dgm:cxn modelId="{91562959-07FC-4ABC-A2C9-98C04233F6FB}" type="presParOf" srcId="{E0C99607-0EC8-42AF-B59E-AD0A82AC2D4A}" destId="{63F8AA17-9823-4A11-82CD-9540F0B3AFA9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42E0DA-9025-44C9-906E-491AFC48A95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BB7A8510-5984-4CED-ADD7-A9698B93CCA7}">
      <dgm:prSet custT="1"/>
      <dgm:spPr/>
      <dgm:t>
        <a:bodyPr/>
        <a:lstStyle/>
        <a:p>
          <a:r>
            <a:rPr lang="en-US" sz="1500" b="0" i="0"/>
            <a:t>Controlled by AT Command</a:t>
          </a:r>
          <a:endParaRPr lang="en-US" sz="1500"/>
        </a:p>
      </dgm:t>
    </dgm:pt>
    <dgm:pt modelId="{4451793A-B330-47E9-B163-06BE01E63B15}" type="parTrans" cxnId="{D8F1FC83-327C-4647-93A4-73F7228912CC}">
      <dgm:prSet/>
      <dgm:spPr/>
      <dgm:t>
        <a:bodyPr/>
        <a:lstStyle/>
        <a:p>
          <a:endParaRPr lang="en-US" sz="1500"/>
        </a:p>
      </dgm:t>
    </dgm:pt>
    <dgm:pt modelId="{1FECAA27-92DC-4493-A7F4-EEED486B4E62}" type="sibTrans" cxnId="{D8F1FC83-327C-4647-93A4-73F7228912CC}">
      <dgm:prSet/>
      <dgm:spPr/>
      <dgm:t>
        <a:bodyPr/>
        <a:lstStyle/>
        <a:p>
          <a:endParaRPr lang="en-US" sz="1500"/>
        </a:p>
      </dgm:t>
    </dgm:pt>
    <dgm:pt modelId="{0212EE5D-0CAD-4542-97AD-627E4D23F3EE}">
      <dgm:prSet custT="1"/>
      <dgm:spPr/>
      <dgm:t>
        <a:bodyPr/>
        <a:lstStyle/>
        <a:p>
          <a:r>
            <a:rPr lang="en-US" sz="1500" b="0" i="0"/>
            <a:t>Voltage Input : 5 - 20 V</a:t>
          </a:r>
          <a:endParaRPr lang="en-US" sz="1500"/>
        </a:p>
      </dgm:t>
    </dgm:pt>
    <dgm:pt modelId="{B9F2C6D8-5C7A-4D12-9BBC-9BF01C769CB5}" type="parTrans" cxnId="{1E10C26B-C4AC-4F0A-B18D-D980D76F20C8}">
      <dgm:prSet/>
      <dgm:spPr/>
      <dgm:t>
        <a:bodyPr/>
        <a:lstStyle/>
        <a:p>
          <a:endParaRPr lang="en-US" sz="1500"/>
        </a:p>
      </dgm:t>
    </dgm:pt>
    <dgm:pt modelId="{03FAFC42-E50F-492C-87C6-B5406B8728E4}" type="sibTrans" cxnId="{1E10C26B-C4AC-4F0A-B18D-D980D76F20C8}">
      <dgm:prSet/>
      <dgm:spPr/>
      <dgm:t>
        <a:bodyPr/>
        <a:lstStyle/>
        <a:p>
          <a:endParaRPr lang="en-US" sz="1500"/>
        </a:p>
      </dgm:t>
    </dgm:pt>
    <dgm:pt modelId="{FC951F48-DE86-416E-BAA7-2912A8BFBF87}">
      <dgm:prSet custT="1"/>
      <dgm:spPr/>
      <dgm:t>
        <a:bodyPr/>
        <a:lstStyle/>
        <a:p>
          <a:r>
            <a:rPr lang="en-US" sz="1500" b="0" i="0"/>
            <a:t>Quad-band 850/900/1800/1900 MHZ </a:t>
          </a:r>
          <a:endParaRPr lang="en-US" sz="1500"/>
        </a:p>
      </dgm:t>
    </dgm:pt>
    <dgm:pt modelId="{7F96B23F-D25D-4EB1-9CD6-63D2CEAF14FE}" type="parTrans" cxnId="{3070092E-48BE-49B9-9772-04E61B995A87}">
      <dgm:prSet/>
      <dgm:spPr/>
      <dgm:t>
        <a:bodyPr/>
        <a:lstStyle/>
        <a:p>
          <a:endParaRPr lang="en-US" sz="1500"/>
        </a:p>
      </dgm:t>
    </dgm:pt>
    <dgm:pt modelId="{03915660-7F87-4A19-BD1D-E68E0B4F4C64}" type="sibTrans" cxnId="{3070092E-48BE-49B9-9772-04E61B995A87}">
      <dgm:prSet/>
      <dgm:spPr/>
      <dgm:t>
        <a:bodyPr/>
        <a:lstStyle/>
        <a:p>
          <a:endParaRPr lang="en-US" sz="1500"/>
        </a:p>
      </dgm:t>
    </dgm:pt>
    <dgm:pt modelId="{578E2A19-93B4-45E6-9987-A8503871CD77}">
      <dgm:prSet custT="1"/>
      <dgm:spPr/>
      <dgm:t>
        <a:bodyPr/>
        <a:lstStyle/>
        <a:p>
          <a:r>
            <a:rPr lang="en-US" sz="1500" b="0" i="0" dirty="0"/>
            <a:t>Supports 3.0V to 5.0V logic level</a:t>
          </a:r>
          <a:endParaRPr lang="en-US" sz="1500" dirty="0"/>
        </a:p>
      </dgm:t>
    </dgm:pt>
    <dgm:pt modelId="{ADD5C6FE-2095-40CD-9D7A-D7C94EF93DF7}" type="parTrans" cxnId="{2C16292F-B834-4091-8ED5-0E0E2A6C6636}">
      <dgm:prSet/>
      <dgm:spPr/>
      <dgm:t>
        <a:bodyPr/>
        <a:lstStyle/>
        <a:p>
          <a:endParaRPr lang="en-US" sz="1500"/>
        </a:p>
      </dgm:t>
    </dgm:pt>
    <dgm:pt modelId="{EF86518E-AD9B-42A2-94E4-CEE302362EFE}" type="sibTrans" cxnId="{2C16292F-B834-4091-8ED5-0E0E2A6C6636}">
      <dgm:prSet/>
      <dgm:spPr/>
      <dgm:t>
        <a:bodyPr/>
        <a:lstStyle/>
        <a:p>
          <a:endParaRPr lang="en-US" sz="1500"/>
        </a:p>
      </dgm:t>
    </dgm:pt>
    <dgm:pt modelId="{BAF0C5A7-B5DB-426F-9E15-0FA223892F77}">
      <dgm:prSet custT="1"/>
      <dgm:spPr/>
      <dgm:t>
        <a:bodyPr/>
        <a:lstStyle/>
        <a:p>
          <a:r>
            <a:rPr lang="en-US" sz="1500" b="0" i="0"/>
            <a:t>Low power consumption, 10mA in sleep mode</a:t>
          </a:r>
          <a:endParaRPr lang="en-US" sz="1500"/>
        </a:p>
      </dgm:t>
    </dgm:pt>
    <dgm:pt modelId="{CFCB7A97-FFDA-4633-AB16-D872B57FA692}" type="parTrans" cxnId="{E5356FD0-9C0E-448A-B42D-7A806023C1F0}">
      <dgm:prSet/>
      <dgm:spPr/>
      <dgm:t>
        <a:bodyPr/>
        <a:lstStyle/>
        <a:p>
          <a:endParaRPr lang="en-US" sz="1500"/>
        </a:p>
      </dgm:t>
    </dgm:pt>
    <dgm:pt modelId="{397E6862-7456-4FC4-85B0-2268721C2A3C}" type="sibTrans" cxnId="{E5356FD0-9C0E-448A-B42D-7A806023C1F0}">
      <dgm:prSet/>
      <dgm:spPr/>
      <dgm:t>
        <a:bodyPr/>
        <a:lstStyle/>
        <a:p>
          <a:endParaRPr lang="en-US" sz="1500"/>
        </a:p>
      </dgm:t>
    </dgm:pt>
    <dgm:pt modelId="{D4CE8D9E-0963-429F-87FD-5610418BA61D}">
      <dgm:prSet custT="1"/>
      <dgm:spPr/>
      <dgm:t>
        <a:bodyPr/>
        <a:lstStyle/>
        <a:p>
          <a:r>
            <a:rPr lang="en-US" sz="1500" b="0" i="0"/>
            <a:t>Supports GPS Technology</a:t>
          </a:r>
          <a:endParaRPr lang="en-US" sz="1500"/>
        </a:p>
      </dgm:t>
    </dgm:pt>
    <dgm:pt modelId="{B4E4C10A-2FFE-45C8-B0CF-F6314F41F10B}" type="parTrans" cxnId="{01D68371-7E91-44E0-A224-9DE77D431AAA}">
      <dgm:prSet/>
      <dgm:spPr/>
      <dgm:t>
        <a:bodyPr/>
        <a:lstStyle/>
        <a:p>
          <a:endParaRPr lang="en-US" sz="1500"/>
        </a:p>
      </dgm:t>
    </dgm:pt>
    <dgm:pt modelId="{E76B4BB6-32DF-4F78-8DB5-71B0223B77BA}" type="sibTrans" cxnId="{01D68371-7E91-44E0-A224-9DE77D431AAA}">
      <dgm:prSet/>
      <dgm:spPr/>
      <dgm:t>
        <a:bodyPr/>
        <a:lstStyle/>
        <a:p>
          <a:endParaRPr lang="en-US" sz="1500"/>
        </a:p>
      </dgm:t>
    </dgm:pt>
    <dgm:pt modelId="{6DD56ADD-8CEC-48E4-8D89-1DA3946A0D8E}">
      <dgm:prSet custT="1"/>
      <dgm:spPr/>
      <dgm:t>
        <a:bodyPr/>
        <a:lstStyle/>
        <a:p>
          <a:r>
            <a:rPr lang="en-US" sz="1500" b="0" i="0"/>
            <a:t>SIM card holder </a:t>
          </a:r>
          <a:endParaRPr lang="en-US" sz="1500"/>
        </a:p>
      </dgm:t>
    </dgm:pt>
    <dgm:pt modelId="{FE7D6F2C-0971-4A12-9931-EC521F90BABF}" type="parTrans" cxnId="{D1BB6084-9C7E-42E8-BB96-275FEF61044B}">
      <dgm:prSet/>
      <dgm:spPr/>
      <dgm:t>
        <a:bodyPr/>
        <a:lstStyle/>
        <a:p>
          <a:endParaRPr lang="en-US" sz="1500"/>
        </a:p>
      </dgm:t>
    </dgm:pt>
    <dgm:pt modelId="{EC8F30BA-2AA4-41D1-9DF5-33F1B651E6DB}" type="sibTrans" cxnId="{D1BB6084-9C7E-42E8-BB96-275FEF61044B}">
      <dgm:prSet/>
      <dgm:spPr/>
      <dgm:t>
        <a:bodyPr/>
        <a:lstStyle/>
        <a:p>
          <a:endParaRPr lang="en-US" sz="1500"/>
        </a:p>
      </dgm:t>
    </dgm:pt>
    <dgm:pt modelId="{80A3A81E-2A97-4C38-ADC0-FF0B42ADE044}">
      <dgm:prSet custT="1"/>
      <dgm:spPr/>
      <dgm:t>
        <a:bodyPr/>
        <a:lstStyle/>
        <a:p>
          <a:r>
            <a:rPr lang="en-US" sz="1500" b="0" i="0"/>
            <a:t>Support LED status indicators for GPS and GSM</a:t>
          </a:r>
          <a:endParaRPr lang="en-US" sz="1500"/>
        </a:p>
      </dgm:t>
    </dgm:pt>
    <dgm:pt modelId="{7B1C5AAF-0D3E-445B-87DE-5095AAC792C5}" type="parTrans" cxnId="{C5557F61-55A8-49D0-B6FD-7427796758DF}">
      <dgm:prSet/>
      <dgm:spPr/>
      <dgm:t>
        <a:bodyPr/>
        <a:lstStyle/>
        <a:p>
          <a:endParaRPr lang="en-US" sz="1500"/>
        </a:p>
      </dgm:t>
    </dgm:pt>
    <dgm:pt modelId="{04E26240-AE51-491B-8C4F-88A6B9A142DE}" type="sibTrans" cxnId="{C5557F61-55A8-49D0-B6FD-7427796758DF}">
      <dgm:prSet/>
      <dgm:spPr/>
      <dgm:t>
        <a:bodyPr/>
        <a:lstStyle/>
        <a:p>
          <a:endParaRPr lang="en-US" sz="1500"/>
        </a:p>
      </dgm:t>
    </dgm:pt>
    <dgm:pt modelId="{ACF65817-04DC-4400-9F57-C6BAFEA00724}">
      <dgm:prSet custT="1"/>
      <dgm:spPr/>
      <dgm:t>
        <a:bodyPr/>
        <a:lstStyle/>
        <a:p>
          <a:r>
            <a:rPr lang="en-US" sz="1500" b="0" i="0"/>
            <a:t>PCB size: 53mm X 48mmX1.6mm</a:t>
          </a:r>
          <a:endParaRPr lang="en-US" sz="1500"/>
        </a:p>
      </dgm:t>
    </dgm:pt>
    <dgm:pt modelId="{F30DC67A-3384-49C4-95ED-EAD3815681EB}" type="parTrans" cxnId="{B03A1642-FF2D-46DA-A8F5-C5E5D8DF7E8E}">
      <dgm:prSet/>
      <dgm:spPr/>
      <dgm:t>
        <a:bodyPr/>
        <a:lstStyle/>
        <a:p>
          <a:endParaRPr lang="en-US" sz="1500"/>
        </a:p>
      </dgm:t>
    </dgm:pt>
    <dgm:pt modelId="{8CEE8C44-2CA4-4A1C-838B-22DE81C51A89}" type="sibTrans" cxnId="{B03A1642-FF2D-46DA-A8F5-C5E5D8DF7E8E}">
      <dgm:prSet/>
      <dgm:spPr/>
      <dgm:t>
        <a:bodyPr/>
        <a:lstStyle/>
        <a:p>
          <a:endParaRPr lang="en-US" sz="1500"/>
        </a:p>
      </dgm:t>
    </dgm:pt>
    <dgm:pt modelId="{F3083770-9A49-4A40-817F-8555B31638B9}" type="pres">
      <dgm:prSet presAssocID="{AD42E0DA-9025-44C9-906E-491AFC48A958}" presName="linear" presStyleCnt="0">
        <dgm:presLayoutVars>
          <dgm:animLvl val="lvl"/>
          <dgm:resizeHandles val="exact"/>
        </dgm:presLayoutVars>
      </dgm:prSet>
      <dgm:spPr/>
    </dgm:pt>
    <dgm:pt modelId="{69C53048-D4A5-4472-AA1E-E2229B8F86B3}" type="pres">
      <dgm:prSet presAssocID="{BB7A8510-5984-4CED-ADD7-A9698B93CCA7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414355EE-D0D4-4BFF-8544-F0EAC45EA020}" type="pres">
      <dgm:prSet presAssocID="{1FECAA27-92DC-4493-A7F4-EEED486B4E62}" presName="spacer" presStyleCnt="0"/>
      <dgm:spPr/>
    </dgm:pt>
    <dgm:pt modelId="{88C163CD-8E8A-494B-8EA4-2F82D65006A1}" type="pres">
      <dgm:prSet presAssocID="{0212EE5D-0CAD-4542-97AD-627E4D23F3EE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1D57332C-4AED-4455-82B8-95D9B7372CC4}" type="pres">
      <dgm:prSet presAssocID="{03FAFC42-E50F-492C-87C6-B5406B8728E4}" presName="spacer" presStyleCnt="0"/>
      <dgm:spPr/>
    </dgm:pt>
    <dgm:pt modelId="{9D89E2E8-6DBD-4088-A9EC-6AE8E45DE269}" type="pres">
      <dgm:prSet presAssocID="{FC951F48-DE86-416E-BAA7-2912A8BFBF87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732F1EEA-6CBC-439D-9F2B-8DDB808E6936}" type="pres">
      <dgm:prSet presAssocID="{03915660-7F87-4A19-BD1D-E68E0B4F4C64}" presName="spacer" presStyleCnt="0"/>
      <dgm:spPr/>
    </dgm:pt>
    <dgm:pt modelId="{40B90DA6-BBDB-4BB6-96B1-F14D8DA86447}" type="pres">
      <dgm:prSet presAssocID="{578E2A19-93B4-45E6-9987-A8503871CD77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9CC77EBD-B286-4A33-9EDF-67DDDE1721F7}" type="pres">
      <dgm:prSet presAssocID="{EF86518E-AD9B-42A2-94E4-CEE302362EFE}" presName="spacer" presStyleCnt="0"/>
      <dgm:spPr/>
    </dgm:pt>
    <dgm:pt modelId="{67FACAE4-2D8C-471C-AB55-BC8A9818B93F}" type="pres">
      <dgm:prSet presAssocID="{BAF0C5A7-B5DB-426F-9E15-0FA223892F77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698682C-B536-4533-BFBB-77217980E3A9}" type="pres">
      <dgm:prSet presAssocID="{397E6862-7456-4FC4-85B0-2268721C2A3C}" presName="spacer" presStyleCnt="0"/>
      <dgm:spPr/>
    </dgm:pt>
    <dgm:pt modelId="{9B60E99C-409A-4818-828D-92B285C4F048}" type="pres">
      <dgm:prSet presAssocID="{D4CE8D9E-0963-429F-87FD-5610418BA61D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AFDDF713-270A-45DC-8815-F4AB85438EC5}" type="pres">
      <dgm:prSet presAssocID="{E76B4BB6-32DF-4F78-8DB5-71B0223B77BA}" presName="spacer" presStyleCnt="0"/>
      <dgm:spPr/>
    </dgm:pt>
    <dgm:pt modelId="{152CF96B-B96B-47A9-92ED-73D64D206F13}" type="pres">
      <dgm:prSet presAssocID="{6DD56ADD-8CEC-48E4-8D89-1DA3946A0D8E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FE3BDA1A-BEB5-4E16-987C-C32D6E708A53}" type="pres">
      <dgm:prSet presAssocID="{EC8F30BA-2AA4-41D1-9DF5-33F1B651E6DB}" presName="spacer" presStyleCnt="0"/>
      <dgm:spPr/>
    </dgm:pt>
    <dgm:pt modelId="{1C14EC83-66B1-48FB-9881-43A5FF6264D8}" type="pres">
      <dgm:prSet presAssocID="{80A3A81E-2A97-4C38-ADC0-FF0B42ADE044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64840520-6949-4166-8DEB-B4763D1C5B9C}" type="pres">
      <dgm:prSet presAssocID="{04E26240-AE51-491B-8C4F-88A6B9A142DE}" presName="spacer" presStyleCnt="0"/>
      <dgm:spPr/>
    </dgm:pt>
    <dgm:pt modelId="{34EA6367-8B4E-4AF4-B698-F4163E712F35}" type="pres">
      <dgm:prSet presAssocID="{ACF65817-04DC-4400-9F57-C6BAFEA00724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74990F06-BB61-4B5D-BF5D-C8649B57E098}" type="presOf" srcId="{80A3A81E-2A97-4C38-ADC0-FF0B42ADE044}" destId="{1C14EC83-66B1-48FB-9881-43A5FF6264D8}" srcOrd="0" destOrd="0" presId="urn:microsoft.com/office/officeart/2005/8/layout/vList2"/>
    <dgm:cxn modelId="{4C09ED1D-63E7-418F-9BAF-DE848C5D5A1E}" type="presOf" srcId="{FC951F48-DE86-416E-BAA7-2912A8BFBF87}" destId="{9D89E2E8-6DBD-4088-A9EC-6AE8E45DE269}" srcOrd="0" destOrd="0" presId="urn:microsoft.com/office/officeart/2005/8/layout/vList2"/>
    <dgm:cxn modelId="{AD9C4521-F15E-409A-934C-0DBFD00F28B0}" type="presOf" srcId="{BAF0C5A7-B5DB-426F-9E15-0FA223892F77}" destId="{67FACAE4-2D8C-471C-AB55-BC8A9818B93F}" srcOrd="0" destOrd="0" presId="urn:microsoft.com/office/officeart/2005/8/layout/vList2"/>
    <dgm:cxn modelId="{3070092E-48BE-49B9-9772-04E61B995A87}" srcId="{AD42E0DA-9025-44C9-906E-491AFC48A958}" destId="{FC951F48-DE86-416E-BAA7-2912A8BFBF87}" srcOrd="2" destOrd="0" parTransId="{7F96B23F-D25D-4EB1-9CD6-63D2CEAF14FE}" sibTransId="{03915660-7F87-4A19-BD1D-E68E0B4F4C64}"/>
    <dgm:cxn modelId="{2C16292F-B834-4091-8ED5-0E0E2A6C6636}" srcId="{AD42E0DA-9025-44C9-906E-491AFC48A958}" destId="{578E2A19-93B4-45E6-9987-A8503871CD77}" srcOrd="3" destOrd="0" parTransId="{ADD5C6FE-2095-40CD-9D7A-D7C94EF93DF7}" sibTransId="{EF86518E-AD9B-42A2-94E4-CEE302362EFE}"/>
    <dgm:cxn modelId="{C5557F61-55A8-49D0-B6FD-7427796758DF}" srcId="{AD42E0DA-9025-44C9-906E-491AFC48A958}" destId="{80A3A81E-2A97-4C38-ADC0-FF0B42ADE044}" srcOrd="7" destOrd="0" parTransId="{7B1C5AAF-0D3E-445B-87DE-5095AAC792C5}" sibTransId="{04E26240-AE51-491B-8C4F-88A6B9A142DE}"/>
    <dgm:cxn modelId="{B03A1642-FF2D-46DA-A8F5-C5E5D8DF7E8E}" srcId="{AD42E0DA-9025-44C9-906E-491AFC48A958}" destId="{ACF65817-04DC-4400-9F57-C6BAFEA00724}" srcOrd="8" destOrd="0" parTransId="{F30DC67A-3384-49C4-95ED-EAD3815681EB}" sibTransId="{8CEE8C44-2CA4-4A1C-838B-22DE81C51A89}"/>
    <dgm:cxn modelId="{F4AC2A65-9434-4E2A-BF48-E74002C33B01}" type="presOf" srcId="{D4CE8D9E-0963-429F-87FD-5610418BA61D}" destId="{9B60E99C-409A-4818-828D-92B285C4F048}" srcOrd="0" destOrd="0" presId="urn:microsoft.com/office/officeart/2005/8/layout/vList2"/>
    <dgm:cxn modelId="{1E10C26B-C4AC-4F0A-B18D-D980D76F20C8}" srcId="{AD42E0DA-9025-44C9-906E-491AFC48A958}" destId="{0212EE5D-0CAD-4542-97AD-627E4D23F3EE}" srcOrd="1" destOrd="0" parTransId="{B9F2C6D8-5C7A-4D12-9BBC-9BF01C769CB5}" sibTransId="{03FAFC42-E50F-492C-87C6-B5406B8728E4}"/>
    <dgm:cxn modelId="{178C306D-79E8-45E5-93DA-CCD6F097CA99}" type="presOf" srcId="{578E2A19-93B4-45E6-9987-A8503871CD77}" destId="{40B90DA6-BBDB-4BB6-96B1-F14D8DA86447}" srcOrd="0" destOrd="0" presId="urn:microsoft.com/office/officeart/2005/8/layout/vList2"/>
    <dgm:cxn modelId="{01D68371-7E91-44E0-A224-9DE77D431AAA}" srcId="{AD42E0DA-9025-44C9-906E-491AFC48A958}" destId="{D4CE8D9E-0963-429F-87FD-5610418BA61D}" srcOrd="5" destOrd="0" parTransId="{B4E4C10A-2FFE-45C8-B0CF-F6314F41F10B}" sibTransId="{E76B4BB6-32DF-4F78-8DB5-71B0223B77BA}"/>
    <dgm:cxn modelId="{DA092955-0434-439B-A4C5-EDFB7D0A626C}" type="presOf" srcId="{0212EE5D-0CAD-4542-97AD-627E4D23F3EE}" destId="{88C163CD-8E8A-494B-8EA4-2F82D65006A1}" srcOrd="0" destOrd="0" presId="urn:microsoft.com/office/officeart/2005/8/layout/vList2"/>
    <dgm:cxn modelId="{D8F1FC83-327C-4647-93A4-73F7228912CC}" srcId="{AD42E0DA-9025-44C9-906E-491AFC48A958}" destId="{BB7A8510-5984-4CED-ADD7-A9698B93CCA7}" srcOrd="0" destOrd="0" parTransId="{4451793A-B330-47E9-B163-06BE01E63B15}" sibTransId="{1FECAA27-92DC-4493-A7F4-EEED486B4E62}"/>
    <dgm:cxn modelId="{D1BB6084-9C7E-42E8-BB96-275FEF61044B}" srcId="{AD42E0DA-9025-44C9-906E-491AFC48A958}" destId="{6DD56ADD-8CEC-48E4-8D89-1DA3946A0D8E}" srcOrd="6" destOrd="0" parTransId="{FE7D6F2C-0971-4A12-9931-EC521F90BABF}" sibTransId="{EC8F30BA-2AA4-41D1-9DF5-33F1B651E6DB}"/>
    <dgm:cxn modelId="{CE00A1AD-93D1-4AC9-BDDD-9D1FF792B581}" type="presOf" srcId="{AD42E0DA-9025-44C9-906E-491AFC48A958}" destId="{F3083770-9A49-4A40-817F-8555B31638B9}" srcOrd="0" destOrd="0" presId="urn:microsoft.com/office/officeart/2005/8/layout/vList2"/>
    <dgm:cxn modelId="{4AD897BD-90AB-4DC8-AAE7-4BAA3DB3AAC0}" type="presOf" srcId="{BB7A8510-5984-4CED-ADD7-A9698B93CCA7}" destId="{69C53048-D4A5-4472-AA1E-E2229B8F86B3}" srcOrd="0" destOrd="0" presId="urn:microsoft.com/office/officeart/2005/8/layout/vList2"/>
    <dgm:cxn modelId="{EE578DC1-B696-43A3-939B-ABC630E08453}" type="presOf" srcId="{6DD56ADD-8CEC-48E4-8D89-1DA3946A0D8E}" destId="{152CF96B-B96B-47A9-92ED-73D64D206F13}" srcOrd="0" destOrd="0" presId="urn:microsoft.com/office/officeart/2005/8/layout/vList2"/>
    <dgm:cxn modelId="{E5356FD0-9C0E-448A-B42D-7A806023C1F0}" srcId="{AD42E0DA-9025-44C9-906E-491AFC48A958}" destId="{BAF0C5A7-B5DB-426F-9E15-0FA223892F77}" srcOrd="4" destOrd="0" parTransId="{CFCB7A97-FFDA-4633-AB16-D872B57FA692}" sibTransId="{397E6862-7456-4FC4-85B0-2268721C2A3C}"/>
    <dgm:cxn modelId="{ACE693D6-53D5-47D1-A44D-296FF25E40FC}" type="presOf" srcId="{ACF65817-04DC-4400-9F57-C6BAFEA00724}" destId="{34EA6367-8B4E-4AF4-B698-F4163E712F35}" srcOrd="0" destOrd="0" presId="urn:microsoft.com/office/officeart/2005/8/layout/vList2"/>
    <dgm:cxn modelId="{B4F645F8-0D43-44F0-8EE6-39EF08DDF023}" type="presParOf" srcId="{F3083770-9A49-4A40-817F-8555B31638B9}" destId="{69C53048-D4A5-4472-AA1E-E2229B8F86B3}" srcOrd="0" destOrd="0" presId="urn:microsoft.com/office/officeart/2005/8/layout/vList2"/>
    <dgm:cxn modelId="{0728D801-B47F-441A-895D-C0A2338B343B}" type="presParOf" srcId="{F3083770-9A49-4A40-817F-8555B31638B9}" destId="{414355EE-D0D4-4BFF-8544-F0EAC45EA020}" srcOrd="1" destOrd="0" presId="urn:microsoft.com/office/officeart/2005/8/layout/vList2"/>
    <dgm:cxn modelId="{C7160B54-0457-4610-825B-6D31580A0FDE}" type="presParOf" srcId="{F3083770-9A49-4A40-817F-8555B31638B9}" destId="{88C163CD-8E8A-494B-8EA4-2F82D65006A1}" srcOrd="2" destOrd="0" presId="urn:microsoft.com/office/officeart/2005/8/layout/vList2"/>
    <dgm:cxn modelId="{B4012895-620D-4E99-A594-DEEAA00474E6}" type="presParOf" srcId="{F3083770-9A49-4A40-817F-8555B31638B9}" destId="{1D57332C-4AED-4455-82B8-95D9B7372CC4}" srcOrd="3" destOrd="0" presId="urn:microsoft.com/office/officeart/2005/8/layout/vList2"/>
    <dgm:cxn modelId="{60B94FB0-1CB4-4405-9052-EEB56EE21225}" type="presParOf" srcId="{F3083770-9A49-4A40-817F-8555B31638B9}" destId="{9D89E2E8-6DBD-4088-A9EC-6AE8E45DE269}" srcOrd="4" destOrd="0" presId="urn:microsoft.com/office/officeart/2005/8/layout/vList2"/>
    <dgm:cxn modelId="{0114EDE2-B985-4D62-82D7-70B72106E0D3}" type="presParOf" srcId="{F3083770-9A49-4A40-817F-8555B31638B9}" destId="{732F1EEA-6CBC-439D-9F2B-8DDB808E6936}" srcOrd="5" destOrd="0" presId="urn:microsoft.com/office/officeart/2005/8/layout/vList2"/>
    <dgm:cxn modelId="{567DD678-335D-49AB-B2A4-CB98DAFE6EC9}" type="presParOf" srcId="{F3083770-9A49-4A40-817F-8555B31638B9}" destId="{40B90DA6-BBDB-4BB6-96B1-F14D8DA86447}" srcOrd="6" destOrd="0" presId="urn:microsoft.com/office/officeart/2005/8/layout/vList2"/>
    <dgm:cxn modelId="{A894A0D9-98DF-4634-A3F5-935F40E3C16E}" type="presParOf" srcId="{F3083770-9A49-4A40-817F-8555B31638B9}" destId="{9CC77EBD-B286-4A33-9EDF-67DDDE1721F7}" srcOrd="7" destOrd="0" presId="urn:microsoft.com/office/officeart/2005/8/layout/vList2"/>
    <dgm:cxn modelId="{11281187-2470-4FB2-BA49-697423228F14}" type="presParOf" srcId="{F3083770-9A49-4A40-817F-8555B31638B9}" destId="{67FACAE4-2D8C-471C-AB55-BC8A9818B93F}" srcOrd="8" destOrd="0" presId="urn:microsoft.com/office/officeart/2005/8/layout/vList2"/>
    <dgm:cxn modelId="{07074E18-A961-4B02-91FA-32C0F0AAEC03}" type="presParOf" srcId="{F3083770-9A49-4A40-817F-8555B31638B9}" destId="{5698682C-B536-4533-BFBB-77217980E3A9}" srcOrd="9" destOrd="0" presId="urn:microsoft.com/office/officeart/2005/8/layout/vList2"/>
    <dgm:cxn modelId="{1103FE69-40C8-42CF-AE81-1BA0DC49F14F}" type="presParOf" srcId="{F3083770-9A49-4A40-817F-8555B31638B9}" destId="{9B60E99C-409A-4818-828D-92B285C4F048}" srcOrd="10" destOrd="0" presId="urn:microsoft.com/office/officeart/2005/8/layout/vList2"/>
    <dgm:cxn modelId="{E678169B-E65C-4BB6-B59B-48B72CD2417B}" type="presParOf" srcId="{F3083770-9A49-4A40-817F-8555B31638B9}" destId="{AFDDF713-270A-45DC-8815-F4AB85438EC5}" srcOrd="11" destOrd="0" presId="urn:microsoft.com/office/officeart/2005/8/layout/vList2"/>
    <dgm:cxn modelId="{655A69E3-C2F6-4599-9A31-7364D7E12C51}" type="presParOf" srcId="{F3083770-9A49-4A40-817F-8555B31638B9}" destId="{152CF96B-B96B-47A9-92ED-73D64D206F13}" srcOrd="12" destOrd="0" presId="urn:microsoft.com/office/officeart/2005/8/layout/vList2"/>
    <dgm:cxn modelId="{7EC19AA0-E918-4780-9F2B-A4FEFE9AF141}" type="presParOf" srcId="{F3083770-9A49-4A40-817F-8555B31638B9}" destId="{FE3BDA1A-BEB5-4E16-987C-C32D6E708A53}" srcOrd="13" destOrd="0" presId="urn:microsoft.com/office/officeart/2005/8/layout/vList2"/>
    <dgm:cxn modelId="{0F3DB49D-F572-442D-9DD7-1B3F4D1FE667}" type="presParOf" srcId="{F3083770-9A49-4A40-817F-8555B31638B9}" destId="{1C14EC83-66B1-48FB-9881-43A5FF6264D8}" srcOrd="14" destOrd="0" presId="urn:microsoft.com/office/officeart/2005/8/layout/vList2"/>
    <dgm:cxn modelId="{775F520B-30A4-4770-91AB-8528BC21FA98}" type="presParOf" srcId="{F3083770-9A49-4A40-817F-8555B31638B9}" destId="{64840520-6949-4166-8DEB-B4763D1C5B9C}" srcOrd="15" destOrd="0" presId="urn:microsoft.com/office/officeart/2005/8/layout/vList2"/>
    <dgm:cxn modelId="{03F7F40B-B869-4603-A6F1-64363C4109C8}" type="presParOf" srcId="{F3083770-9A49-4A40-817F-8555B31638B9}" destId="{34EA6367-8B4E-4AF4-B698-F4163E712F35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9DE888-43C8-40C7-98D7-19BB461B654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en-US"/>
        </a:p>
      </dgm:t>
    </dgm:pt>
    <dgm:pt modelId="{259422EC-0B9F-46BF-AFB4-BBFB11E1AD1B}">
      <dgm:prSet custT="1"/>
      <dgm:spPr/>
      <dgm:t>
        <a:bodyPr/>
        <a:lstStyle/>
        <a:p>
          <a:r>
            <a:rPr lang="en-US" sz="1600" b="0" i="0"/>
            <a:t>Fully Compatible with Both the Model A and Model B Raspberry Pi</a:t>
          </a:r>
          <a:endParaRPr lang="en-US" sz="1600"/>
        </a:p>
      </dgm:t>
    </dgm:pt>
    <dgm:pt modelId="{788E8546-9228-4A70-B3B0-88972540E92B}" type="parTrans" cxnId="{181FD38D-C2D8-4490-ABB1-A015A7FF3A84}">
      <dgm:prSet/>
      <dgm:spPr/>
      <dgm:t>
        <a:bodyPr/>
        <a:lstStyle/>
        <a:p>
          <a:endParaRPr lang="en-US"/>
        </a:p>
      </dgm:t>
    </dgm:pt>
    <dgm:pt modelId="{C98E1DF3-2BB0-4E1A-9111-6F38A13BCA12}" type="sibTrans" cxnId="{181FD38D-C2D8-4490-ABB1-A015A7FF3A84}">
      <dgm:prSet/>
      <dgm:spPr/>
      <dgm:t>
        <a:bodyPr/>
        <a:lstStyle/>
        <a:p>
          <a:endParaRPr lang="en-US"/>
        </a:p>
      </dgm:t>
    </dgm:pt>
    <dgm:pt modelId="{B8DC6B52-FB51-44A4-B4DC-13BB0201B037}">
      <dgm:prSet/>
      <dgm:spPr/>
      <dgm:t>
        <a:bodyPr/>
        <a:lstStyle/>
        <a:p>
          <a:r>
            <a:rPr lang="en-US" b="0" i="0"/>
            <a:t>5MP Omnivision 5647 Camera Module</a:t>
          </a:r>
          <a:endParaRPr lang="en-US"/>
        </a:p>
      </dgm:t>
    </dgm:pt>
    <dgm:pt modelId="{82270C1B-A804-4EFA-8ABD-4AC7A56EA3A3}" type="parTrans" cxnId="{871593D5-DE5B-4572-B298-DA121E5B250C}">
      <dgm:prSet/>
      <dgm:spPr/>
      <dgm:t>
        <a:bodyPr/>
        <a:lstStyle/>
        <a:p>
          <a:endParaRPr lang="en-US"/>
        </a:p>
      </dgm:t>
    </dgm:pt>
    <dgm:pt modelId="{4BBA7726-451A-4D5F-A61D-471D9DAAE801}" type="sibTrans" cxnId="{871593D5-DE5B-4572-B298-DA121E5B250C}">
      <dgm:prSet/>
      <dgm:spPr/>
      <dgm:t>
        <a:bodyPr/>
        <a:lstStyle/>
        <a:p>
          <a:endParaRPr lang="en-US"/>
        </a:p>
      </dgm:t>
    </dgm:pt>
    <dgm:pt modelId="{B2708443-5096-4B51-9C46-406918C560D7}">
      <dgm:prSet/>
      <dgm:spPr/>
      <dgm:t>
        <a:bodyPr/>
        <a:lstStyle/>
        <a:p>
          <a:r>
            <a:rPr lang="en-US" b="0" i="0"/>
            <a:t>Still Picture Resolution: 2592 x 1944</a:t>
          </a:r>
          <a:endParaRPr lang="en-US"/>
        </a:p>
      </dgm:t>
    </dgm:pt>
    <dgm:pt modelId="{FBC5A6EB-6FC9-474E-8EFA-5C6FC7BB5B91}" type="parTrans" cxnId="{BE875107-1B80-4E17-BAD2-1E4D855BFBF4}">
      <dgm:prSet/>
      <dgm:spPr/>
      <dgm:t>
        <a:bodyPr/>
        <a:lstStyle/>
        <a:p>
          <a:endParaRPr lang="en-US"/>
        </a:p>
      </dgm:t>
    </dgm:pt>
    <dgm:pt modelId="{23A20A70-7C41-4A4A-A9A6-3784B529C04E}" type="sibTrans" cxnId="{BE875107-1B80-4E17-BAD2-1E4D855BFBF4}">
      <dgm:prSet/>
      <dgm:spPr/>
      <dgm:t>
        <a:bodyPr/>
        <a:lstStyle/>
        <a:p>
          <a:endParaRPr lang="en-US"/>
        </a:p>
      </dgm:t>
    </dgm:pt>
    <dgm:pt modelId="{3D423A91-96BA-4311-976B-FFFC22349952}">
      <dgm:prSet/>
      <dgm:spPr/>
      <dgm:t>
        <a:bodyPr/>
        <a:lstStyle/>
        <a:p>
          <a:r>
            <a:rPr lang="en-US" b="0" i="0"/>
            <a:t>Video: Supports 1080p @ 30fps, 720p @ 60fps and 640x480p 60/90 Recording</a:t>
          </a:r>
          <a:endParaRPr lang="en-US"/>
        </a:p>
      </dgm:t>
    </dgm:pt>
    <dgm:pt modelId="{EA8441D9-D960-4360-A8EB-D26D00A5B833}" type="parTrans" cxnId="{E26A0FBF-3643-4043-8ECB-CF0AD1834773}">
      <dgm:prSet/>
      <dgm:spPr/>
      <dgm:t>
        <a:bodyPr/>
        <a:lstStyle/>
        <a:p>
          <a:endParaRPr lang="en-US"/>
        </a:p>
      </dgm:t>
    </dgm:pt>
    <dgm:pt modelId="{E9E4C5D0-999D-40BC-A078-040A686DBBCA}" type="sibTrans" cxnId="{E26A0FBF-3643-4043-8ECB-CF0AD1834773}">
      <dgm:prSet/>
      <dgm:spPr/>
      <dgm:t>
        <a:bodyPr/>
        <a:lstStyle/>
        <a:p>
          <a:endParaRPr lang="en-US"/>
        </a:p>
      </dgm:t>
    </dgm:pt>
    <dgm:pt modelId="{3F6CA412-EBC7-46E8-8BAF-6ED1722B1C8A}">
      <dgm:prSet/>
      <dgm:spPr/>
      <dgm:t>
        <a:bodyPr/>
        <a:lstStyle/>
        <a:p>
          <a:r>
            <a:rPr lang="en-US" b="0" i="0"/>
            <a:t>15-pin MIPI Camera Serial Interface - Plugs Directly into the Raspberry Pi Board</a:t>
          </a:r>
          <a:endParaRPr lang="en-US"/>
        </a:p>
      </dgm:t>
    </dgm:pt>
    <dgm:pt modelId="{D7520E05-B996-4D24-B8EE-0E7DBAAF1D5E}" type="parTrans" cxnId="{2449E796-968D-4CEA-B88F-A6E627C60644}">
      <dgm:prSet/>
      <dgm:spPr/>
      <dgm:t>
        <a:bodyPr/>
        <a:lstStyle/>
        <a:p>
          <a:endParaRPr lang="en-US"/>
        </a:p>
      </dgm:t>
    </dgm:pt>
    <dgm:pt modelId="{A4E5911C-3E05-41D7-B8C3-0841F57ACE84}" type="sibTrans" cxnId="{2449E796-968D-4CEA-B88F-A6E627C60644}">
      <dgm:prSet/>
      <dgm:spPr/>
      <dgm:t>
        <a:bodyPr/>
        <a:lstStyle/>
        <a:p>
          <a:endParaRPr lang="en-US"/>
        </a:p>
      </dgm:t>
    </dgm:pt>
    <dgm:pt modelId="{F422E54D-C69A-457B-9AD3-7288E4283F88}">
      <dgm:prSet/>
      <dgm:spPr/>
      <dgm:t>
        <a:bodyPr/>
        <a:lstStyle/>
        <a:p>
          <a:r>
            <a:rPr lang="en-US" b="0" i="0"/>
            <a:t>Size: 20 x 25 x 9mm</a:t>
          </a:r>
          <a:endParaRPr lang="en-US"/>
        </a:p>
      </dgm:t>
    </dgm:pt>
    <dgm:pt modelId="{657CEB4A-4466-4948-9F07-6FBA7B218BF9}" type="parTrans" cxnId="{0FC3EFA8-D888-4B47-A5AC-34DE81896340}">
      <dgm:prSet/>
      <dgm:spPr/>
      <dgm:t>
        <a:bodyPr/>
        <a:lstStyle/>
        <a:p>
          <a:endParaRPr lang="en-US"/>
        </a:p>
      </dgm:t>
    </dgm:pt>
    <dgm:pt modelId="{FF6A542F-BDB1-4A34-BD0F-D7CB83DBB9A8}" type="sibTrans" cxnId="{0FC3EFA8-D888-4B47-A5AC-34DE81896340}">
      <dgm:prSet/>
      <dgm:spPr/>
      <dgm:t>
        <a:bodyPr/>
        <a:lstStyle/>
        <a:p>
          <a:endParaRPr lang="en-US"/>
        </a:p>
      </dgm:t>
    </dgm:pt>
    <dgm:pt modelId="{9EC784BA-C098-4647-A182-813FE1BF6EC2}">
      <dgm:prSet/>
      <dgm:spPr/>
      <dgm:t>
        <a:bodyPr/>
        <a:lstStyle/>
        <a:p>
          <a:r>
            <a:rPr lang="en-US" b="0" i="0"/>
            <a:t>Weight 3g</a:t>
          </a:r>
          <a:endParaRPr lang="en-US"/>
        </a:p>
      </dgm:t>
    </dgm:pt>
    <dgm:pt modelId="{C16C6E5A-0AC8-4449-A767-926B5F687787}" type="parTrans" cxnId="{4DC817BE-2677-4284-A5B4-D471DEB1F759}">
      <dgm:prSet/>
      <dgm:spPr/>
      <dgm:t>
        <a:bodyPr/>
        <a:lstStyle/>
        <a:p>
          <a:endParaRPr lang="en-US"/>
        </a:p>
      </dgm:t>
    </dgm:pt>
    <dgm:pt modelId="{69379A7A-20C4-42BD-8A51-A917D090F4F0}" type="sibTrans" cxnId="{4DC817BE-2677-4284-A5B4-D471DEB1F759}">
      <dgm:prSet/>
      <dgm:spPr/>
      <dgm:t>
        <a:bodyPr/>
        <a:lstStyle/>
        <a:p>
          <a:endParaRPr lang="en-US"/>
        </a:p>
      </dgm:t>
    </dgm:pt>
    <dgm:pt modelId="{47DDA82C-AAF3-4C18-BB33-A1441CFD3E15}">
      <dgm:prSet/>
      <dgm:spPr/>
      <dgm:t>
        <a:bodyPr/>
        <a:lstStyle/>
        <a:p>
          <a:r>
            <a:rPr lang="en-US" b="0" i="0"/>
            <a:t>Fully Compatible with many Raspberry Pi cases</a:t>
          </a:r>
          <a:endParaRPr lang="en-US"/>
        </a:p>
      </dgm:t>
    </dgm:pt>
    <dgm:pt modelId="{C126D4A5-71F5-4D37-8388-DFB70408B6AC}" type="parTrans" cxnId="{8FE43813-E71E-4978-A0CD-2B02654A17B9}">
      <dgm:prSet/>
      <dgm:spPr/>
      <dgm:t>
        <a:bodyPr/>
        <a:lstStyle/>
        <a:p>
          <a:endParaRPr lang="en-US"/>
        </a:p>
      </dgm:t>
    </dgm:pt>
    <dgm:pt modelId="{73D3C202-D0F1-4606-8F6D-44F672C8FEB1}" type="sibTrans" cxnId="{8FE43813-E71E-4978-A0CD-2B02654A17B9}">
      <dgm:prSet/>
      <dgm:spPr/>
      <dgm:t>
        <a:bodyPr/>
        <a:lstStyle/>
        <a:p>
          <a:endParaRPr lang="en-US"/>
        </a:p>
      </dgm:t>
    </dgm:pt>
    <dgm:pt modelId="{DB6AD5F2-0618-47BD-8B97-5E39CB1FC614}" type="pres">
      <dgm:prSet presAssocID="{C69DE888-43C8-40C7-98D7-19BB461B6548}" presName="linear" presStyleCnt="0">
        <dgm:presLayoutVars>
          <dgm:animLvl val="lvl"/>
          <dgm:resizeHandles val="exact"/>
        </dgm:presLayoutVars>
      </dgm:prSet>
      <dgm:spPr/>
    </dgm:pt>
    <dgm:pt modelId="{079B109B-F0FC-403A-9F53-9C5FD1C827FE}" type="pres">
      <dgm:prSet presAssocID="{259422EC-0B9F-46BF-AFB4-BBFB11E1AD1B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256AE738-B738-46A2-9273-C4D28D4A92E3}" type="pres">
      <dgm:prSet presAssocID="{C98E1DF3-2BB0-4E1A-9111-6F38A13BCA12}" presName="spacer" presStyleCnt="0"/>
      <dgm:spPr/>
    </dgm:pt>
    <dgm:pt modelId="{AAC73D00-3018-43C8-AC8F-E8A1C57D38A9}" type="pres">
      <dgm:prSet presAssocID="{B8DC6B52-FB51-44A4-B4DC-13BB0201B037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51559183-6DC2-4F44-9208-2E2B64440332}" type="pres">
      <dgm:prSet presAssocID="{4BBA7726-451A-4D5F-A61D-471D9DAAE801}" presName="spacer" presStyleCnt="0"/>
      <dgm:spPr/>
    </dgm:pt>
    <dgm:pt modelId="{BAB3269C-E407-464E-84F6-9E1263A59D11}" type="pres">
      <dgm:prSet presAssocID="{B2708443-5096-4B51-9C46-406918C560D7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FD9FE0C7-1595-464D-AEFD-7FE524483469}" type="pres">
      <dgm:prSet presAssocID="{23A20A70-7C41-4A4A-A9A6-3784B529C04E}" presName="spacer" presStyleCnt="0"/>
      <dgm:spPr/>
    </dgm:pt>
    <dgm:pt modelId="{4AB3425B-5D80-49BA-BF17-C0BBB6E64CFC}" type="pres">
      <dgm:prSet presAssocID="{3D423A91-96BA-4311-976B-FFFC22349952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22C87DFA-E164-4541-9E29-D5C68E9F66B8}" type="pres">
      <dgm:prSet presAssocID="{E9E4C5D0-999D-40BC-A078-040A686DBBCA}" presName="spacer" presStyleCnt="0"/>
      <dgm:spPr/>
    </dgm:pt>
    <dgm:pt modelId="{40D83C5C-9FDF-4DBE-A086-64EBB7F54F32}" type="pres">
      <dgm:prSet presAssocID="{3F6CA412-EBC7-46E8-8BAF-6ED1722B1C8A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4E9C1AFC-D594-4DC5-AAEB-416A348F86F6}" type="pres">
      <dgm:prSet presAssocID="{A4E5911C-3E05-41D7-B8C3-0841F57ACE84}" presName="spacer" presStyleCnt="0"/>
      <dgm:spPr/>
    </dgm:pt>
    <dgm:pt modelId="{2353139B-8AF0-49D0-B428-C1FFEE048952}" type="pres">
      <dgm:prSet presAssocID="{F422E54D-C69A-457B-9AD3-7288E4283F88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C5A121D4-8259-493D-BE3C-4FE7552FCA1A}" type="pres">
      <dgm:prSet presAssocID="{FF6A542F-BDB1-4A34-BD0F-D7CB83DBB9A8}" presName="spacer" presStyleCnt="0"/>
      <dgm:spPr/>
    </dgm:pt>
    <dgm:pt modelId="{F0AE9527-FE2A-456B-A037-0924A07756ED}" type="pres">
      <dgm:prSet presAssocID="{9EC784BA-C098-4647-A182-813FE1BF6EC2}" presName="parentText" presStyleLbl="node1" presStyleIdx="6" presStyleCnt="8" custLinFactNeighborY="-17209">
        <dgm:presLayoutVars>
          <dgm:chMax val="0"/>
          <dgm:bulletEnabled val="1"/>
        </dgm:presLayoutVars>
      </dgm:prSet>
      <dgm:spPr/>
    </dgm:pt>
    <dgm:pt modelId="{34AA7A4C-4CF8-48D2-AC1D-E73008D7A0D8}" type="pres">
      <dgm:prSet presAssocID="{69379A7A-20C4-42BD-8A51-A917D090F4F0}" presName="spacer" presStyleCnt="0"/>
      <dgm:spPr/>
    </dgm:pt>
    <dgm:pt modelId="{72E0896A-CE52-4459-A42E-E4C9EA0C391C}" type="pres">
      <dgm:prSet presAssocID="{47DDA82C-AAF3-4C18-BB33-A1441CFD3E15}" presName="parentText" presStyleLbl="node1" presStyleIdx="7" presStyleCnt="8" custLinFactNeighborY="-17209">
        <dgm:presLayoutVars>
          <dgm:chMax val="0"/>
          <dgm:bulletEnabled val="1"/>
        </dgm:presLayoutVars>
      </dgm:prSet>
      <dgm:spPr/>
    </dgm:pt>
  </dgm:ptLst>
  <dgm:cxnLst>
    <dgm:cxn modelId="{BE875107-1B80-4E17-BAD2-1E4D855BFBF4}" srcId="{C69DE888-43C8-40C7-98D7-19BB461B6548}" destId="{B2708443-5096-4B51-9C46-406918C560D7}" srcOrd="2" destOrd="0" parTransId="{FBC5A6EB-6FC9-474E-8EFA-5C6FC7BB5B91}" sibTransId="{23A20A70-7C41-4A4A-A9A6-3784B529C04E}"/>
    <dgm:cxn modelId="{8FE43813-E71E-4978-A0CD-2B02654A17B9}" srcId="{C69DE888-43C8-40C7-98D7-19BB461B6548}" destId="{47DDA82C-AAF3-4C18-BB33-A1441CFD3E15}" srcOrd="7" destOrd="0" parTransId="{C126D4A5-71F5-4D37-8388-DFB70408B6AC}" sibTransId="{73D3C202-D0F1-4606-8F6D-44F672C8FEB1}"/>
    <dgm:cxn modelId="{B373075C-BCFC-4EDB-A7AB-0FB6660D477F}" type="presOf" srcId="{B2708443-5096-4B51-9C46-406918C560D7}" destId="{BAB3269C-E407-464E-84F6-9E1263A59D11}" srcOrd="0" destOrd="0" presId="urn:microsoft.com/office/officeart/2005/8/layout/vList2"/>
    <dgm:cxn modelId="{2215616D-79EC-48E4-8C85-768019F633DA}" type="presOf" srcId="{47DDA82C-AAF3-4C18-BB33-A1441CFD3E15}" destId="{72E0896A-CE52-4459-A42E-E4C9EA0C391C}" srcOrd="0" destOrd="0" presId="urn:microsoft.com/office/officeart/2005/8/layout/vList2"/>
    <dgm:cxn modelId="{DB25FD54-1AEB-4D96-9154-6E78CA130DA3}" type="presOf" srcId="{F422E54D-C69A-457B-9AD3-7288E4283F88}" destId="{2353139B-8AF0-49D0-B428-C1FFEE048952}" srcOrd="0" destOrd="0" presId="urn:microsoft.com/office/officeart/2005/8/layout/vList2"/>
    <dgm:cxn modelId="{472F837F-4894-4A0F-8782-9D89047177BB}" type="presOf" srcId="{9EC784BA-C098-4647-A182-813FE1BF6EC2}" destId="{F0AE9527-FE2A-456B-A037-0924A07756ED}" srcOrd="0" destOrd="0" presId="urn:microsoft.com/office/officeart/2005/8/layout/vList2"/>
    <dgm:cxn modelId="{181FD38D-C2D8-4490-ABB1-A015A7FF3A84}" srcId="{C69DE888-43C8-40C7-98D7-19BB461B6548}" destId="{259422EC-0B9F-46BF-AFB4-BBFB11E1AD1B}" srcOrd="0" destOrd="0" parTransId="{788E8546-9228-4A70-B3B0-88972540E92B}" sibTransId="{C98E1DF3-2BB0-4E1A-9111-6F38A13BCA12}"/>
    <dgm:cxn modelId="{2449E796-968D-4CEA-B88F-A6E627C60644}" srcId="{C69DE888-43C8-40C7-98D7-19BB461B6548}" destId="{3F6CA412-EBC7-46E8-8BAF-6ED1722B1C8A}" srcOrd="4" destOrd="0" parTransId="{D7520E05-B996-4D24-B8EE-0E7DBAAF1D5E}" sibTransId="{A4E5911C-3E05-41D7-B8C3-0841F57ACE84}"/>
    <dgm:cxn modelId="{0FC3EFA8-D888-4B47-A5AC-34DE81896340}" srcId="{C69DE888-43C8-40C7-98D7-19BB461B6548}" destId="{F422E54D-C69A-457B-9AD3-7288E4283F88}" srcOrd="5" destOrd="0" parTransId="{657CEB4A-4466-4948-9F07-6FBA7B218BF9}" sibTransId="{FF6A542F-BDB1-4A34-BD0F-D7CB83DBB9A8}"/>
    <dgm:cxn modelId="{88E76BB5-FF1D-4D39-B05F-05A7F6A37049}" type="presOf" srcId="{C69DE888-43C8-40C7-98D7-19BB461B6548}" destId="{DB6AD5F2-0618-47BD-8B97-5E39CB1FC614}" srcOrd="0" destOrd="0" presId="urn:microsoft.com/office/officeart/2005/8/layout/vList2"/>
    <dgm:cxn modelId="{C11B07BB-7D1E-4F49-9B7C-37792B597A6C}" type="presOf" srcId="{3D423A91-96BA-4311-976B-FFFC22349952}" destId="{4AB3425B-5D80-49BA-BF17-C0BBB6E64CFC}" srcOrd="0" destOrd="0" presId="urn:microsoft.com/office/officeart/2005/8/layout/vList2"/>
    <dgm:cxn modelId="{4DC817BE-2677-4284-A5B4-D471DEB1F759}" srcId="{C69DE888-43C8-40C7-98D7-19BB461B6548}" destId="{9EC784BA-C098-4647-A182-813FE1BF6EC2}" srcOrd="6" destOrd="0" parTransId="{C16C6E5A-0AC8-4449-A767-926B5F687787}" sibTransId="{69379A7A-20C4-42BD-8A51-A917D090F4F0}"/>
    <dgm:cxn modelId="{E26A0FBF-3643-4043-8ECB-CF0AD1834773}" srcId="{C69DE888-43C8-40C7-98D7-19BB461B6548}" destId="{3D423A91-96BA-4311-976B-FFFC22349952}" srcOrd="3" destOrd="0" parTransId="{EA8441D9-D960-4360-A8EB-D26D00A5B833}" sibTransId="{E9E4C5D0-999D-40BC-A078-040A686DBBCA}"/>
    <dgm:cxn modelId="{52C2F9BF-DFD8-4570-B240-CBCFB3572610}" type="presOf" srcId="{B8DC6B52-FB51-44A4-B4DC-13BB0201B037}" destId="{AAC73D00-3018-43C8-AC8F-E8A1C57D38A9}" srcOrd="0" destOrd="0" presId="urn:microsoft.com/office/officeart/2005/8/layout/vList2"/>
    <dgm:cxn modelId="{871593D5-DE5B-4572-B298-DA121E5B250C}" srcId="{C69DE888-43C8-40C7-98D7-19BB461B6548}" destId="{B8DC6B52-FB51-44A4-B4DC-13BB0201B037}" srcOrd="1" destOrd="0" parTransId="{82270C1B-A804-4EFA-8ABD-4AC7A56EA3A3}" sibTransId="{4BBA7726-451A-4D5F-A61D-471D9DAAE801}"/>
    <dgm:cxn modelId="{63C866E2-771D-486F-82C5-FA256A3DA69E}" type="presOf" srcId="{3F6CA412-EBC7-46E8-8BAF-6ED1722B1C8A}" destId="{40D83C5C-9FDF-4DBE-A086-64EBB7F54F32}" srcOrd="0" destOrd="0" presId="urn:microsoft.com/office/officeart/2005/8/layout/vList2"/>
    <dgm:cxn modelId="{44B465E4-B466-46B4-A9DC-F3891D4C997C}" type="presOf" srcId="{259422EC-0B9F-46BF-AFB4-BBFB11E1AD1B}" destId="{079B109B-F0FC-403A-9F53-9C5FD1C827FE}" srcOrd="0" destOrd="0" presId="urn:microsoft.com/office/officeart/2005/8/layout/vList2"/>
    <dgm:cxn modelId="{8F79A9E6-4F14-4B6D-B159-5E902DB8E244}" type="presParOf" srcId="{DB6AD5F2-0618-47BD-8B97-5E39CB1FC614}" destId="{079B109B-F0FC-403A-9F53-9C5FD1C827FE}" srcOrd="0" destOrd="0" presId="urn:microsoft.com/office/officeart/2005/8/layout/vList2"/>
    <dgm:cxn modelId="{D2718F10-3F84-4C26-B570-D640D3C76220}" type="presParOf" srcId="{DB6AD5F2-0618-47BD-8B97-5E39CB1FC614}" destId="{256AE738-B738-46A2-9273-C4D28D4A92E3}" srcOrd="1" destOrd="0" presId="urn:microsoft.com/office/officeart/2005/8/layout/vList2"/>
    <dgm:cxn modelId="{DE117E69-437A-4D51-B93B-44FE91C09BA1}" type="presParOf" srcId="{DB6AD5F2-0618-47BD-8B97-5E39CB1FC614}" destId="{AAC73D00-3018-43C8-AC8F-E8A1C57D38A9}" srcOrd="2" destOrd="0" presId="urn:microsoft.com/office/officeart/2005/8/layout/vList2"/>
    <dgm:cxn modelId="{7B49F474-608F-4D64-AA3A-6CDE98F7F45B}" type="presParOf" srcId="{DB6AD5F2-0618-47BD-8B97-5E39CB1FC614}" destId="{51559183-6DC2-4F44-9208-2E2B64440332}" srcOrd="3" destOrd="0" presId="urn:microsoft.com/office/officeart/2005/8/layout/vList2"/>
    <dgm:cxn modelId="{8D707016-4689-4D7A-BB90-8AEBA8F4E38D}" type="presParOf" srcId="{DB6AD5F2-0618-47BD-8B97-5E39CB1FC614}" destId="{BAB3269C-E407-464E-84F6-9E1263A59D11}" srcOrd="4" destOrd="0" presId="urn:microsoft.com/office/officeart/2005/8/layout/vList2"/>
    <dgm:cxn modelId="{8C92A444-C5C4-45ED-8670-33738C38FABD}" type="presParOf" srcId="{DB6AD5F2-0618-47BD-8B97-5E39CB1FC614}" destId="{FD9FE0C7-1595-464D-AEFD-7FE524483469}" srcOrd="5" destOrd="0" presId="urn:microsoft.com/office/officeart/2005/8/layout/vList2"/>
    <dgm:cxn modelId="{C378BC0F-AE28-4A50-A9E4-A3EB2595B8C1}" type="presParOf" srcId="{DB6AD5F2-0618-47BD-8B97-5E39CB1FC614}" destId="{4AB3425B-5D80-49BA-BF17-C0BBB6E64CFC}" srcOrd="6" destOrd="0" presId="urn:microsoft.com/office/officeart/2005/8/layout/vList2"/>
    <dgm:cxn modelId="{131D6A25-DD1F-4A46-8B82-8CF9F15C36C4}" type="presParOf" srcId="{DB6AD5F2-0618-47BD-8B97-5E39CB1FC614}" destId="{22C87DFA-E164-4541-9E29-D5C68E9F66B8}" srcOrd="7" destOrd="0" presId="urn:microsoft.com/office/officeart/2005/8/layout/vList2"/>
    <dgm:cxn modelId="{83BF3CFA-C3FA-46F0-840D-E7DC98BD0DAE}" type="presParOf" srcId="{DB6AD5F2-0618-47BD-8B97-5E39CB1FC614}" destId="{40D83C5C-9FDF-4DBE-A086-64EBB7F54F32}" srcOrd="8" destOrd="0" presId="urn:microsoft.com/office/officeart/2005/8/layout/vList2"/>
    <dgm:cxn modelId="{670DFE65-A7C3-4A66-977D-B639B3BB6FD9}" type="presParOf" srcId="{DB6AD5F2-0618-47BD-8B97-5E39CB1FC614}" destId="{4E9C1AFC-D594-4DC5-AAEB-416A348F86F6}" srcOrd="9" destOrd="0" presId="urn:microsoft.com/office/officeart/2005/8/layout/vList2"/>
    <dgm:cxn modelId="{D2151CDB-D6F8-47F2-B7CE-618C814DD3B0}" type="presParOf" srcId="{DB6AD5F2-0618-47BD-8B97-5E39CB1FC614}" destId="{2353139B-8AF0-49D0-B428-C1FFEE048952}" srcOrd="10" destOrd="0" presId="urn:microsoft.com/office/officeart/2005/8/layout/vList2"/>
    <dgm:cxn modelId="{D8A3E011-E355-4378-8453-25FD0BCB6696}" type="presParOf" srcId="{DB6AD5F2-0618-47BD-8B97-5E39CB1FC614}" destId="{C5A121D4-8259-493D-BE3C-4FE7552FCA1A}" srcOrd="11" destOrd="0" presId="urn:microsoft.com/office/officeart/2005/8/layout/vList2"/>
    <dgm:cxn modelId="{4CCDD38C-C40D-428F-BD83-6D2B0C2111F6}" type="presParOf" srcId="{DB6AD5F2-0618-47BD-8B97-5E39CB1FC614}" destId="{F0AE9527-FE2A-456B-A037-0924A07756ED}" srcOrd="12" destOrd="0" presId="urn:microsoft.com/office/officeart/2005/8/layout/vList2"/>
    <dgm:cxn modelId="{BE38E759-D51D-4380-99C8-96322C736767}" type="presParOf" srcId="{DB6AD5F2-0618-47BD-8B97-5E39CB1FC614}" destId="{34AA7A4C-4CF8-48D2-AC1D-E73008D7A0D8}" srcOrd="13" destOrd="0" presId="urn:microsoft.com/office/officeart/2005/8/layout/vList2"/>
    <dgm:cxn modelId="{F709735A-8CA2-4B82-BB6D-B75A310E473A}" type="presParOf" srcId="{DB6AD5F2-0618-47BD-8B97-5E39CB1FC614}" destId="{72E0896A-CE52-4459-A42E-E4C9EA0C391C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69DE888-43C8-40C7-98D7-19BB461B654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59422EC-0B9F-46BF-AFB4-BBFB11E1AD1B}">
      <dgm:prSet custT="1"/>
      <dgm:spPr/>
      <dgm:t>
        <a:bodyPr/>
        <a:lstStyle/>
        <a:p>
          <a:r>
            <a:rPr lang="en-GB" sz="1500" b="0" i="0" dirty="0">
              <a:solidFill>
                <a:schemeClr val="tx1"/>
              </a:solidFill>
              <a:effectLst/>
              <a:latin typeface="karla" panose="020F0502020204030204" pitchFamily="2" charset="0"/>
            </a:rPr>
            <a:t>Nominal voltage: 12v</a:t>
          </a:r>
          <a:endParaRPr lang="en-US" sz="1500" dirty="0">
            <a:solidFill>
              <a:schemeClr val="tx1"/>
            </a:solidFill>
          </a:endParaRPr>
        </a:p>
      </dgm:t>
    </dgm:pt>
    <dgm:pt modelId="{788E8546-9228-4A70-B3B0-88972540E92B}" type="parTrans" cxnId="{181FD38D-C2D8-4490-ABB1-A015A7FF3A84}">
      <dgm:prSet/>
      <dgm:spPr/>
      <dgm:t>
        <a:bodyPr/>
        <a:lstStyle/>
        <a:p>
          <a:endParaRPr lang="en-US" sz="1500"/>
        </a:p>
      </dgm:t>
    </dgm:pt>
    <dgm:pt modelId="{C98E1DF3-2BB0-4E1A-9111-6F38A13BCA12}" type="sibTrans" cxnId="{181FD38D-C2D8-4490-ABB1-A015A7FF3A84}">
      <dgm:prSet/>
      <dgm:spPr/>
      <dgm:t>
        <a:bodyPr/>
        <a:lstStyle/>
        <a:p>
          <a:endParaRPr lang="en-US" sz="1500"/>
        </a:p>
      </dgm:t>
    </dgm:pt>
    <dgm:pt modelId="{B8DC6B52-FB51-44A4-B4DC-13BB0201B037}">
      <dgm:prSet custT="1"/>
      <dgm:spPr/>
      <dgm:t>
        <a:bodyPr/>
        <a:lstStyle/>
        <a:p>
          <a:r>
            <a:rPr lang="en-GB" sz="1500" b="0" i="0" dirty="0">
              <a:solidFill>
                <a:schemeClr val="tx1"/>
              </a:solidFill>
              <a:effectLst/>
              <a:latin typeface="karla" panose="020F0502020204030204" pitchFamily="2" charset="0"/>
            </a:rPr>
            <a:t>Input voltage: 12.6V</a:t>
          </a:r>
          <a:endParaRPr lang="en-US" sz="1500" dirty="0">
            <a:solidFill>
              <a:schemeClr val="tx1"/>
            </a:solidFill>
          </a:endParaRPr>
        </a:p>
      </dgm:t>
    </dgm:pt>
    <dgm:pt modelId="{82270C1B-A804-4EFA-8ABD-4AC7A56EA3A3}" type="parTrans" cxnId="{871593D5-DE5B-4572-B298-DA121E5B250C}">
      <dgm:prSet/>
      <dgm:spPr/>
      <dgm:t>
        <a:bodyPr/>
        <a:lstStyle/>
        <a:p>
          <a:endParaRPr lang="en-US" sz="1500"/>
        </a:p>
      </dgm:t>
    </dgm:pt>
    <dgm:pt modelId="{4BBA7726-451A-4D5F-A61D-471D9DAAE801}" type="sibTrans" cxnId="{871593D5-DE5B-4572-B298-DA121E5B250C}">
      <dgm:prSet/>
      <dgm:spPr/>
      <dgm:t>
        <a:bodyPr/>
        <a:lstStyle/>
        <a:p>
          <a:endParaRPr lang="en-US" sz="1500"/>
        </a:p>
      </dgm:t>
    </dgm:pt>
    <dgm:pt modelId="{B2708443-5096-4B51-9C46-406918C560D7}">
      <dgm:prSet custT="1"/>
      <dgm:spPr/>
      <dgm:t>
        <a:bodyPr/>
        <a:lstStyle/>
        <a:p>
          <a:r>
            <a:rPr lang="en-GB" sz="1500" b="0" i="0" dirty="0">
              <a:solidFill>
                <a:schemeClr val="tx1"/>
              </a:solidFill>
              <a:effectLst/>
              <a:latin typeface="karla" panose="020F0502020204030204" pitchFamily="2" charset="0"/>
            </a:rPr>
            <a:t>Output voltage: 8V to 12.6V</a:t>
          </a:r>
          <a:endParaRPr lang="en-US" sz="1500" dirty="0">
            <a:solidFill>
              <a:schemeClr val="tx1"/>
            </a:solidFill>
          </a:endParaRPr>
        </a:p>
      </dgm:t>
    </dgm:pt>
    <dgm:pt modelId="{FBC5A6EB-6FC9-474E-8EFA-5C6FC7BB5B91}" type="parTrans" cxnId="{BE875107-1B80-4E17-BAD2-1E4D855BFBF4}">
      <dgm:prSet/>
      <dgm:spPr/>
      <dgm:t>
        <a:bodyPr/>
        <a:lstStyle/>
        <a:p>
          <a:endParaRPr lang="en-US" sz="1500"/>
        </a:p>
      </dgm:t>
    </dgm:pt>
    <dgm:pt modelId="{23A20A70-7C41-4A4A-A9A6-3784B529C04E}" type="sibTrans" cxnId="{BE875107-1B80-4E17-BAD2-1E4D855BFBF4}">
      <dgm:prSet/>
      <dgm:spPr/>
      <dgm:t>
        <a:bodyPr/>
        <a:lstStyle/>
        <a:p>
          <a:endParaRPr lang="en-US" sz="1500"/>
        </a:p>
      </dgm:t>
    </dgm:pt>
    <dgm:pt modelId="{3D423A91-96BA-4311-976B-FFFC22349952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Battery capacity: 6000mah (6Ah), deviation ±5%,</a:t>
          </a:r>
          <a:endParaRPr lang="en-US" sz="1500" dirty="0"/>
        </a:p>
      </dgm:t>
    </dgm:pt>
    <dgm:pt modelId="{EA8441D9-D960-4360-A8EB-D26D00A5B833}" type="parTrans" cxnId="{E26A0FBF-3643-4043-8ECB-CF0AD1834773}">
      <dgm:prSet/>
      <dgm:spPr/>
      <dgm:t>
        <a:bodyPr/>
        <a:lstStyle/>
        <a:p>
          <a:endParaRPr lang="en-US" sz="1500"/>
        </a:p>
      </dgm:t>
    </dgm:pt>
    <dgm:pt modelId="{E9E4C5D0-999D-40BC-A078-040A686DBBCA}" type="sibTrans" cxnId="{E26A0FBF-3643-4043-8ECB-CF0AD1834773}">
      <dgm:prSet/>
      <dgm:spPr/>
      <dgm:t>
        <a:bodyPr/>
        <a:lstStyle/>
        <a:p>
          <a:endParaRPr lang="en-US" sz="1500"/>
        </a:p>
      </dgm:t>
    </dgm:pt>
    <dgm:pt modelId="{3F6CA412-EBC7-46E8-8BAF-6ED1722B1C8A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Size: 56*60*66 mm , deviation ±5mm</a:t>
          </a:r>
          <a:endParaRPr lang="en-US" sz="1500" dirty="0"/>
        </a:p>
      </dgm:t>
    </dgm:pt>
    <dgm:pt modelId="{D7520E05-B996-4D24-B8EE-0E7DBAAF1D5E}" type="parTrans" cxnId="{2449E796-968D-4CEA-B88F-A6E627C60644}">
      <dgm:prSet/>
      <dgm:spPr/>
      <dgm:t>
        <a:bodyPr/>
        <a:lstStyle/>
        <a:p>
          <a:endParaRPr lang="en-US" sz="1500"/>
        </a:p>
      </dgm:t>
    </dgm:pt>
    <dgm:pt modelId="{A4E5911C-3E05-41D7-B8C3-0841F57ACE84}" type="sibTrans" cxnId="{2449E796-968D-4CEA-B88F-A6E627C60644}">
      <dgm:prSet/>
      <dgm:spPr/>
      <dgm:t>
        <a:bodyPr/>
        <a:lstStyle/>
        <a:p>
          <a:endParaRPr lang="en-US" sz="1500"/>
        </a:p>
      </dgm:t>
    </dgm:pt>
    <dgm:pt modelId="{F422E54D-C69A-457B-9AD3-7288E4283F88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Packing: Blue PVC</a:t>
          </a:r>
          <a:endParaRPr lang="en-US" sz="1500" dirty="0"/>
        </a:p>
      </dgm:t>
    </dgm:pt>
    <dgm:pt modelId="{657CEB4A-4466-4948-9F07-6FBA7B218BF9}" type="parTrans" cxnId="{0FC3EFA8-D888-4B47-A5AC-34DE81896340}">
      <dgm:prSet/>
      <dgm:spPr/>
      <dgm:t>
        <a:bodyPr/>
        <a:lstStyle/>
        <a:p>
          <a:endParaRPr lang="en-US" sz="1500"/>
        </a:p>
      </dgm:t>
    </dgm:pt>
    <dgm:pt modelId="{FF6A542F-BDB1-4A34-BD0F-D7CB83DBB9A8}" type="sibTrans" cxnId="{0FC3EFA8-D888-4B47-A5AC-34DE81896340}">
      <dgm:prSet/>
      <dgm:spPr/>
      <dgm:t>
        <a:bodyPr/>
        <a:lstStyle/>
        <a:p>
          <a:endParaRPr lang="en-US" sz="1500"/>
        </a:p>
      </dgm:t>
    </dgm:pt>
    <dgm:pt modelId="{9EC784BA-C098-4647-A182-813FE1BF6EC2}">
      <dgm:prSet custT="1"/>
      <dgm:spPr/>
      <dgm:t>
        <a:bodyPr/>
        <a:lstStyle/>
        <a:p>
          <a:r>
            <a:rPr lang="en-GB" sz="1500" b="0" i="0" dirty="0">
              <a:effectLst/>
              <a:latin typeface="karla" panose="020F0502020204030204" pitchFamily="2" charset="0"/>
            </a:rPr>
            <a:t>With protection circuit: have overcharge, over discharge, over current, short circuit protection functions</a:t>
          </a:r>
          <a:endParaRPr lang="en-US" sz="1500" dirty="0"/>
        </a:p>
      </dgm:t>
    </dgm:pt>
    <dgm:pt modelId="{C16C6E5A-0AC8-4449-A767-926B5F687787}" type="parTrans" cxnId="{4DC817BE-2677-4284-A5B4-D471DEB1F759}">
      <dgm:prSet/>
      <dgm:spPr/>
      <dgm:t>
        <a:bodyPr/>
        <a:lstStyle/>
        <a:p>
          <a:endParaRPr lang="en-US" sz="1500"/>
        </a:p>
      </dgm:t>
    </dgm:pt>
    <dgm:pt modelId="{69379A7A-20C4-42BD-8A51-A917D090F4F0}" type="sibTrans" cxnId="{4DC817BE-2677-4284-A5B4-D471DEB1F759}">
      <dgm:prSet/>
      <dgm:spPr/>
      <dgm:t>
        <a:bodyPr/>
        <a:lstStyle/>
        <a:p>
          <a:endParaRPr lang="en-US" sz="1500"/>
        </a:p>
      </dgm:t>
    </dgm:pt>
    <dgm:pt modelId="{DB6AD5F2-0618-47BD-8B97-5E39CB1FC614}" type="pres">
      <dgm:prSet presAssocID="{C69DE888-43C8-40C7-98D7-19BB461B6548}" presName="linear" presStyleCnt="0">
        <dgm:presLayoutVars>
          <dgm:animLvl val="lvl"/>
          <dgm:resizeHandles val="exact"/>
        </dgm:presLayoutVars>
      </dgm:prSet>
      <dgm:spPr/>
    </dgm:pt>
    <dgm:pt modelId="{079B109B-F0FC-403A-9F53-9C5FD1C827FE}" type="pres">
      <dgm:prSet presAssocID="{259422EC-0B9F-46BF-AFB4-BBFB11E1AD1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56AE738-B738-46A2-9273-C4D28D4A92E3}" type="pres">
      <dgm:prSet presAssocID="{C98E1DF3-2BB0-4E1A-9111-6F38A13BCA12}" presName="spacer" presStyleCnt="0"/>
      <dgm:spPr/>
    </dgm:pt>
    <dgm:pt modelId="{AAC73D00-3018-43C8-AC8F-E8A1C57D38A9}" type="pres">
      <dgm:prSet presAssocID="{B8DC6B52-FB51-44A4-B4DC-13BB0201B037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1559183-6DC2-4F44-9208-2E2B64440332}" type="pres">
      <dgm:prSet presAssocID="{4BBA7726-451A-4D5F-A61D-471D9DAAE801}" presName="spacer" presStyleCnt="0"/>
      <dgm:spPr/>
    </dgm:pt>
    <dgm:pt modelId="{BAB3269C-E407-464E-84F6-9E1263A59D11}" type="pres">
      <dgm:prSet presAssocID="{B2708443-5096-4B51-9C46-406918C560D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D9FE0C7-1595-464D-AEFD-7FE524483469}" type="pres">
      <dgm:prSet presAssocID="{23A20A70-7C41-4A4A-A9A6-3784B529C04E}" presName="spacer" presStyleCnt="0"/>
      <dgm:spPr/>
    </dgm:pt>
    <dgm:pt modelId="{4AB3425B-5D80-49BA-BF17-C0BBB6E64CFC}" type="pres">
      <dgm:prSet presAssocID="{3D423A91-96BA-4311-976B-FFFC22349952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22C87DFA-E164-4541-9E29-D5C68E9F66B8}" type="pres">
      <dgm:prSet presAssocID="{E9E4C5D0-999D-40BC-A078-040A686DBBCA}" presName="spacer" presStyleCnt="0"/>
      <dgm:spPr/>
    </dgm:pt>
    <dgm:pt modelId="{40D83C5C-9FDF-4DBE-A086-64EBB7F54F32}" type="pres">
      <dgm:prSet presAssocID="{3F6CA412-EBC7-46E8-8BAF-6ED1722B1C8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E9C1AFC-D594-4DC5-AAEB-416A348F86F6}" type="pres">
      <dgm:prSet presAssocID="{A4E5911C-3E05-41D7-B8C3-0841F57ACE84}" presName="spacer" presStyleCnt="0"/>
      <dgm:spPr/>
    </dgm:pt>
    <dgm:pt modelId="{2353139B-8AF0-49D0-B428-C1FFEE048952}" type="pres">
      <dgm:prSet presAssocID="{F422E54D-C69A-457B-9AD3-7288E4283F8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5A121D4-8259-493D-BE3C-4FE7552FCA1A}" type="pres">
      <dgm:prSet presAssocID="{FF6A542F-BDB1-4A34-BD0F-D7CB83DBB9A8}" presName="spacer" presStyleCnt="0"/>
      <dgm:spPr/>
    </dgm:pt>
    <dgm:pt modelId="{F0AE9527-FE2A-456B-A037-0924A07756ED}" type="pres">
      <dgm:prSet presAssocID="{9EC784BA-C098-4647-A182-813FE1BF6EC2}" presName="parentText" presStyleLbl="node1" presStyleIdx="6" presStyleCnt="7" custLinFactNeighborY="-17209">
        <dgm:presLayoutVars>
          <dgm:chMax val="0"/>
          <dgm:bulletEnabled val="1"/>
        </dgm:presLayoutVars>
      </dgm:prSet>
      <dgm:spPr/>
    </dgm:pt>
  </dgm:ptLst>
  <dgm:cxnLst>
    <dgm:cxn modelId="{BE875107-1B80-4E17-BAD2-1E4D855BFBF4}" srcId="{C69DE888-43C8-40C7-98D7-19BB461B6548}" destId="{B2708443-5096-4B51-9C46-406918C560D7}" srcOrd="2" destOrd="0" parTransId="{FBC5A6EB-6FC9-474E-8EFA-5C6FC7BB5B91}" sibTransId="{23A20A70-7C41-4A4A-A9A6-3784B529C04E}"/>
    <dgm:cxn modelId="{B373075C-BCFC-4EDB-A7AB-0FB6660D477F}" type="presOf" srcId="{B2708443-5096-4B51-9C46-406918C560D7}" destId="{BAB3269C-E407-464E-84F6-9E1263A59D11}" srcOrd="0" destOrd="0" presId="urn:microsoft.com/office/officeart/2005/8/layout/vList2"/>
    <dgm:cxn modelId="{DB25FD54-1AEB-4D96-9154-6E78CA130DA3}" type="presOf" srcId="{F422E54D-C69A-457B-9AD3-7288E4283F88}" destId="{2353139B-8AF0-49D0-B428-C1FFEE048952}" srcOrd="0" destOrd="0" presId="urn:microsoft.com/office/officeart/2005/8/layout/vList2"/>
    <dgm:cxn modelId="{472F837F-4894-4A0F-8782-9D89047177BB}" type="presOf" srcId="{9EC784BA-C098-4647-A182-813FE1BF6EC2}" destId="{F0AE9527-FE2A-456B-A037-0924A07756ED}" srcOrd="0" destOrd="0" presId="urn:microsoft.com/office/officeart/2005/8/layout/vList2"/>
    <dgm:cxn modelId="{181FD38D-C2D8-4490-ABB1-A015A7FF3A84}" srcId="{C69DE888-43C8-40C7-98D7-19BB461B6548}" destId="{259422EC-0B9F-46BF-AFB4-BBFB11E1AD1B}" srcOrd="0" destOrd="0" parTransId="{788E8546-9228-4A70-B3B0-88972540E92B}" sibTransId="{C98E1DF3-2BB0-4E1A-9111-6F38A13BCA12}"/>
    <dgm:cxn modelId="{2449E796-968D-4CEA-B88F-A6E627C60644}" srcId="{C69DE888-43C8-40C7-98D7-19BB461B6548}" destId="{3F6CA412-EBC7-46E8-8BAF-6ED1722B1C8A}" srcOrd="4" destOrd="0" parTransId="{D7520E05-B996-4D24-B8EE-0E7DBAAF1D5E}" sibTransId="{A4E5911C-3E05-41D7-B8C3-0841F57ACE84}"/>
    <dgm:cxn modelId="{0FC3EFA8-D888-4B47-A5AC-34DE81896340}" srcId="{C69DE888-43C8-40C7-98D7-19BB461B6548}" destId="{F422E54D-C69A-457B-9AD3-7288E4283F88}" srcOrd="5" destOrd="0" parTransId="{657CEB4A-4466-4948-9F07-6FBA7B218BF9}" sibTransId="{FF6A542F-BDB1-4A34-BD0F-D7CB83DBB9A8}"/>
    <dgm:cxn modelId="{88E76BB5-FF1D-4D39-B05F-05A7F6A37049}" type="presOf" srcId="{C69DE888-43C8-40C7-98D7-19BB461B6548}" destId="{DB6AD5F2-0618-47BD-8B97-5E39CB1FC614}" srcOrd="0" destOrd="0" presId="urn:microsoft.com/office/officeart/2005/8/layout/vList2"/>
    <dgm:cxn modelId="{C11B07BB-7D1E-4F49-9B7C-37792B597A6C}" type="presOf" srcId="{3D423A91-96BA-4311-976B-FFFC22349952}" destId="{4AB3425B-5D80-49BA-BF17-C0BBB6E64CFC}" srcOrd="0" destOrd="0" presId="urn:microsoft.com/office/officeart/2005/8/layout/vList2"/>
    <dgm:cxn modelId="{4DC817BE-2677-4284-A5B4-D471DEB1F759}" srcId="{C69DE888-43C8-40C7-98D7-19BB461B6548}" destId="{9EC784BA-C098-4647-A182-813FE1BF6EC2}" srcOrd="6" destOrd="0" parTransId="{C16C6E5A-0AC8-4449-A767-926B5F687787}" sibTransId="{69379A7A-20C4-42BD-8A51-A917D090F4F0}"/>
    <dgm:cxn modelId="{E26A0FBF-3643-4043-8ECB-CF0AD1834773}" srcId="{C69DE888-43C8-40C7-98D7-19BB461B6548}" destId="{3D423A91-96BA-4311-976B-FFFC22349952}" srcOrd="3" destOrd="0" parTransId="{EA8441D9-D960-4360-A8EB-D26D00A5B833}" sibTransId="{E9E4C5D0-999D-40BC-A078-040A686DBBCA}"/>
    <dgm:cxn modelId="{52C2F9BF-DFD8-4570-B240-CBCFB3572610}" type="presOf" srcId="{B8DC6B52-FB51-44A4-B4DC-13BB0201B037}" destId="{AAC73D00-3018-43C8-AC8F-E8A1C57D38A9}" srcOrd="0" destOrd="0" presId="urn:microsoft.com/office/officeart/2005/8/layout/vList2"/>
    <dgm:cxn modelId="{871593D5-DE5B-4572-B298-DA121E5B250C}" srcId="{C69DE888-43C8-40C7-98D7-19BB461B6548}" destId="{B8DC6B52-FB51-44A4-B4DC-13BB0201B037}" srcOrd="1" destOrd="0" parTransId="{82270C1B-A804-4EFA-8ABD-4AC7A56EA3A3}" sibTransId="{4BBA7726-451A-4D5F-A61D-471D9DAAE801}"/>
    <dgm:cxn modelId="{63C866E2-771D-486F-82C5-FA256A3DA69E}" type="presOf" srcId="{3F6CA412-EBC7-46E8-8BAF-6ED1722B1C8A}" destId="{40D83C5C-9FDF-4DBE-A086-64EBB7F54F32}" srcOrd="0" destOrd="0" presId="urn:microsoft.com/office/officeart/2005/8/layout/vList2"/>
    <dgm:cxn modelId="{44B465E4-B466-46B4-A9DC-F3891D4C997C}" type="presOf" srcId="{259422EC-0B9F-46BF-AFB4-BBFB11E1AD1B}" destId="{079B109B-F0FC-403A-9F53-9C5FD1C827FE}" srcOrd="0" destOrd="0" presId="urn:microsoft.com/office/officeart/2005/8/layout/vList2"/>
    <dgm:cxn modelId="{8F79A9E6-4F14-4B6D-B159-5E902DB8E244}" type="presParOf" srcId="{DB6AD5F2-0618-47BD-8B97-5E39CB1FC614}" destId="{079B109B-F0FC-403A-9F53-9C5FD1C827FE}" srcOrd="0" destOrd="0" presId="urn:microsoft.com/office/officeart/2005/8/layout/vList2"/>
    <dgm:cxn modelId="{D2718F10-3F84-4C26-B570-D640D3C76220}" type="presParOf" srcId="{DB6AD5F2-0618-47BD-8B97-5E39CB1FC614}" destId="{256AE738-B738-46A2-9273-C4D28D4A92E3}" srcOrd="1" destOrd="0" presId="urn:microsoft.com/office/officeart/2005/8/layout/vList2"/>
    <dgm:cxn modelId="{DE117E69-437A-4D51-B93B-44FE91C09BA1}" type="presParOf" srcId="{DB6AD5F2-0618-47BD-8B97-5E39CB1FC614}" destId="{AAC73D00-3018-43C8-AC8F-E8A1C57D38A9}" srcOrd="2" destOrd="0" presId="urn:microsoft.com/office/officeart/2005/8/layout/vList2"/>
    <dgm:cxn modelId="{7B49F474-608F-4D64-AA3A-6CDE98F7F45B}" type="presParOf" srcId="{DB6AD5F2-0618-47BD-8B97-5E39CB1FC614}" destId="{51559183-6DC2-4F44-9208-2E2B64440332}" srcOrd="3" destOrd="0" presId="urn:microsoft.com/office/officeart/2005/8/layout/vList2"/>
    <dgm:cxn modelId="{8D707016-4689-4D7A-BB90-8AEBA8F4E38D}" type="presParOf" srcId="{DB6AD5F2-0618-47BD-8B97-5E39CB1FC614}" destId="{BAB3269C-E407-464E-84F6-9E1263A59D11}" srcOrd="4" destOrd="0" presId="urn:microsoft.com/office/officeart/2005/8/layout/vList2"/>
    <dgm:cxn modelId="{8C92A444-C5C4-45ED-8670-33738C38FABD}" type="presParOf" srcId="{DB6AD5F2-0618-47BD-8B97-5E39CB1FC614}" destId="{FD9FE0C7-1595-464D-AEFD-7FE524483469}" srcOrd="5" destOrd="0" presId="urn:microsoft.com/office/officeart/2005/8/layout/vList2"/>
    <dgm:cxn modelId="{C378BC0F-AE28-4A50-A9E4-A3EB2595B8C1}" type="presParOf" srcId="{DB6AD5F2-0618-47BD-8B97-5E39CB1FC614}" destId="{4AB3425B-5D80-49BA-BF17-C0BBB6E64CFC}" srcOrd="6" destOrd="0" presId="urn:microsoft.com/office/officeart/2005/8/layout/vList2"/>
    <dgm:cxn modelId="{131D6A25-DD1F-4A46-8B82-8CF9F15C36C4}" type="presParOf" srcId="{DB6AD5F2-0618-47BD-8B97-5E39CB1FC614}" destId="{22C87DFA-E164-4541-9E29-D5C68E9F66B8}" srcOrd="7" destOrd="0" presId="urn:microsoft.com/office/officeart/2005/8/layout/vList2"/>
    <dgm:cxn modelId="{83BF3CFA-C3FA-46F0-840D-E7DC98BD0DAE}" type="presParOf" srcId="{DB6AD5F2-0618-47BD-8B97-5E39CB1FC614}" destId="{40D83C5C-9FDF-4DBE-A086-64EBB7F54F32}" srcOrd="8" destOrd="0" presId="urn:microsoft.com/office/officeart/2005/8/layout/vList2"/>
    <dgm:cxn modelId="{670DFE65-A7C3-4A66-977D-B639B3BB6FD9}" type="presParOf" srcId="{DB6AD5F2-0618-47BD-8B97-5E39CB1FC614}" destId="{4E9C1AFC-D594-4DC5-AAEB-416A348F86F6}" srcOrd="9" destOrd="0" presId="urn:microsoft.com/office/officeart/2005/8/layout/vList2"/>
    <dgm:cxn modelId="{D2151CDB-D6F8-47F2-B7CE-618C814DD3B0}" type="presParOf" srcId="{DB6AD5F2-0618-47BD-8B97-5E39CB1FC614}" destId="{2353139B-8AF0-49D0-B428-C1FFEE048952}" srcOrd="10" destOrd="0" presId="urn:microsoft.com/office/officeart/2005/8/layout/vList2"/>
    <dgm:cxn modelId="{D8A3E011-E355-4378-8453-25FD0BCB6696}" type="presParOf" srcId="{DB6AD5F2-0618-47BD-8B97-5E39CB1FC614}" destId="{C5A121D4-8259-493D-BE3C-4FE7552FCA1A}" srcOrd="11" destOrd="0" presId="urn:microsoft.com/office/officeart/2005/8/layout/vList2"/>
    <dgm:cxn modelId="{4CCDD38C-C40D-428F-BD83-6D2B0C2111F6}" type="presParOf" srcId="{DB6AD5F2-0618-47BD-8B97-5E39CB1FC614}" destId="{F0AE9527-FE2A-456B-A037-0924A07756E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69DE888-43C8-40C7-98D7-19BB461B6548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59422EC-0B9F-46BF-AFB4-BBFB11E1AD1B}">
      <dgm:prSet custT="1"/>
      <dgm:spPr/>
      <dgm:t>
        <a:bodyPr/>
        <a:lstStyle/>
        <a:p>
          <a:r>
            <a:rPr lang="en-GB" sz="1500" b="0" i="0" dirty="0">
              <a:effectLst/>
              <a:latin typeface="+mn-lt"/>
            </a:rPr>
            <a:t>Rated Output Current: 2A (maximum load current can reach 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788E8546-9228-4A70-B3B0-88972540E92B}" type="parTrans" cxnId="{181FD38D-C2D8-4490-ABB1-A015A7FF3A8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C98E1DF3-2BB0-4E1A-9111-6F38A13BCA12}" type="sibTrans" cxnId="{181FD38D-C2D8-4490-ABB1-A015A7FF3A8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B8DC6B52-FB51-44A4-B4DC-13BB0201B037}">
      <dgm:prSet custT="1"/>
      <dgm:spPr/>
      <dgm:t>
        <a:bodyPr/>
        <a:lstStyle/>
        <a:p>
          <a:r>
            <a:rPr lang="en-GB" sz="1500" b="0" i="0" dirty="0">
              <a:effectLst/>
              <a:latin typeface="+mn-lt"/>
            </a:rPr>
            <a:t>3A with an additional heatsink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82270C1B-A804-4EFA-8ABD-4AC7A56EA3A3}" type="parTrans" cxnId="{871593D5-DE5B-4572-B298-DA121E5B250C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4BBA7726-451A-4D5F-A61D-471D9DAAE801}" type="sibTrans" cxnId="{871593D5-DE5B-4572-B298-DA121E5B250C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B2708443-5096-4B51-9C46-406918C560D7}">
      <dgm:prSet custT="1"/>
      <dgm:spPr/>
      <dgm:t>
        <a:bodyPr/>
        <a:lstStyle/>
        <a:p>
          <a:r>
            <a:rPr lang="en-GB" sz="1500" b="0" i="0" dirty="0">
              <a:effectLst/>
              <a:latin typeface="+mn-lt"/>
            </a:rPr>
            <a:t>Efficiency: Up to 92%</a:t>
          </a:r>
          <a:endParaRPr lang="en-US" sz="1500" dirty="0">
            <a:solidFill>
              <a:schemeClr val="tx1"/>
            </a:solidFill>
            <a:latin typeface="+mn-lt"/>
          </a:endParaRPr>
        </a:p>
      </dgm:t>
    </dgm:pt>
    <dgm:pt modelId="{FBC5A6EB-6FC9-474E-8EFA-5C6FC7BB5B91}" type="parTrans" cxnId="{BE875107-1B80-4E17-BAD2-1E4D855BFBF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23A20A70-7C41-4A4A-A9A6-3784B529C04E}" type="sibTrans" cxnId="{BE875107-1B80-4E17-BAD2-1E4D855BFBF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3D423A91-96BA-4311-976B-FFFC22349952}">
      <dgm:prSet custT="1"/>
      <dgm:spPr/>
      <dgm:t>
        <a:bodyPr/>
        <a:lstStyle/>
        <a:p>
          <a:r>
            <a:rPr lang="en-GB" sz="1500" b="0" i="0" dirty="0">
              <a:effectLst/>
              <a:latin typeface="+mn-lt"/>
            </a:rPr>
            <a:t>Operating Temperature Range: -40°C to +85°C at output power of 10W or less</a:t>
          </a:r>
          <a:endParaRPr lang="en-US" sz="1500" dirty="0">
            <a:latin typeface="+mn-lt"/>
          </a:endParaRPr>
        </a:p>
      </dgm:t>
    </dgm:pt>
    <dgm:pt modelId="{EA8441D9-D960-4360-A8EB-D26D00A5B833}" type="parTrans" cxnId="{E26A0FBF-3643-4043-8ECB-CF0AD1834773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E9E4C5D0-999D-40BC-A078-040A686DBBCA}" type="sibTrans" cxnId="{E26A0FBF-3643-4043-8ECB-CF0AD1834773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3F6CA412-EBC7-46E8-8BAF-6ED1722B1C8A}">
      <dgm:prSet custT="1"/>
      <dgm:spPr/>
      <dgm:t>
        <a:bodyPr/>
        <a:lstStyle/>
        <a:p>
          <a:r>
            <a:rPr lang="en-GB" sz="1500" b="0" i="0" dirty="0">
              <a:effectLst/>
              <a:latin typeface="+mn-lt"/>
            </a:rPr>
            <a:t>Switching Frequency: 150kHz</a:t>
          </a:r>
          <a:endParaRPr lang="en-US" sz="1500" dirty="0">
            <a:latin typeface="+mn-lt"/>
          </a:endParaRPr>
        </a:p>
      </dgm:t>
    </dgm:pt>
    <dgm:pt modelId="{D7520E05-B996-4D24-B8EE-0E7DBAAF1D5E}" type="parTrans" cxnId="{2449E796-968D-4CEA-B88F-A6E627C6064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A4E5911C-3E05-41D7-B8C3-0841F57ACE84}" type="sibTrans" cxnId="{2449E796-968D-4CEA-B88F-A6E627C60644}">
      <dgm:prSet/>
      <dgm:spPr/>
      <dgm:t>
        <a:bodyPr/>
        <a:lstStyle/>
        <a:p>
          <a:endParaRPr lang="en-US" sz="1500">
            <a:latin typeface="+mn-lt"/>
          </a:endParaRPr>
        </a:p>
      </dgm:t>
    </dgm:pt>
    <dgm:pt modelId="{DB6AD5F2-0618-47BD-8B97-5E39CB1FC614}" type="pres">
      <dgm:prSet presAssocID="{C69DE888-43C8-40C7-98D7-19BB461B6548}" presName="linear" presStyleCnt="0">
        <dgm:presLayoutVars>
          <dgm:animLvl val="lvl"/>
          <dgm:resizeHandles val="exact"/>
        </dgm:presLayoutVars>
      </dgm:prSet>
      <dgm:spPr/>
    </dgm:pt>
    <dgm:pt modelId="{079B109B-F0FC-403A-9F53-9C5FD1C827FE}" type="pres">
      <dgm:prSet presAssocID="{259422EC-0B9F-46BF-AFB4-BBFB11E1AD1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56AE738-B738-46A2-9273-C4D28D4A92E3}" type="pres">
      <dgm:prSet presAssocID="{C98E1DF3-2BB0-4E1A-9111-6F38A13BCA12}" presName="spacer" presStyleCnt="0"/>
      <dgm:spPr/>
    </dgm:pt>
    <dgm:pt modelId="{AAC73D00-3018-43C8-AC8F-E8A1C57D38A9}" type="pres">
      <dgm:prSet presAssocID="{B8DC6B52-FB51-44A4-B4DC-13BB0201B0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1559183-6DC2-4F44-9208-2E2B64440332}" type="pres">
      <dgm:prSet presAssocID="{4BBA7726-451A-4D5F-A61D-471D9DAAE801}" presName="spacer" presStyleCnt="0"/>
      <dgm:spPr/>
    </dgm:pt>
    <dgm:pt modelId="{BAB3269C-E407-464E-84F6-9E1263A59D11}" type="pres">
      <dgm:prSet presAssocID="{B2708443-5096-4B51-9C46-406918C560D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D9FE0C7-1595-464D-AEFD-7FE524483469}" type="pres">
      <dgm:prSet presAssocID="{23A20A70-7C41-4A4A-A9A6-3784B529C04E}" presName="spacer" presStyleCnt="0"/>
      <dgm:spPr/>
    </dgm:pt>
    <dgm:pt modelId="{4AB3425B-5D80-49BA-BF17-C0BBB6E64CFC}" type="pres">
      <dgm:prSet presAssocID="{3D423A91-96BA-4311-976B-FFFC2234995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2C87DFA-E164-4541-9E29-D5C68E9F66B8}" type="pres">
      <dgm:prSet presAssocID="{E9E4C5D0-999D-40BC-A078-040A686DBBCA}" presName="spacer" presStyleCnt="0"/>
      <dgm:spPr/>
    </dgm:pt>
    <dgm:pt modelId="{40D83C5C-9FDF-4DBE-A086-64EBB7F54F32}" type="pres">
      <dgm:prSet presAssocID="{3F6CA412-EBC7-46E8-8BAF-6ED1722B1C8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E875107-1B80-4E17-BAD2-1E4D855BFBF4}" srcId="{C69DE888-43C8-40C7-98D7-19BB461B6548}" destId="{B2708443-5096-4B51-9C46-406918C560D7}" srcOrd="2" destOrd="0" parTransId="{FBC5A6EB-6FC9-474E-8EFA-5C6FC7BB5B91}" sibTransId="{23A20A70-7C41-4A4A-A9A6-3784B529C04E}"/>
    <dgm:cxn modelId="{B373075C-BCFC-4EDB-A7AB-0FB6660D477F}" type="presOf" srcId="{B2708443-5096-4B51-9C46-406918C560D7}" destId="{BAB3269C-E407-464E-84F6-9E1263A59D11}" srcOrd="0" destOrd="0" presId="urn:microsoft.com/office/officeart/2005/8/layout/vList2"/>
    <dgm:cxn modelId="{181FD38D-C2D8-4490-ABB1-A015A7FF3A84}" srcId="{C69DE888-43C8-40C7-98D7-19BB461B6548}" destId="{259422EC-0B9F-46BF-AFB4-BBFB11E1AD1B}" srcOrd="0" destOrd="0" parTransId="{788E8546-9228-4A70-B3B0-88972540E92B}" sibTransId="{C98E1DF3-2BB0-4E1A-9111-6F38A13BCA12}"/>
    <dgm:cxn modelId="{2449E796-968D-4CEA-B88F-A6E627C60644}" srcId="{C69DE888-43C8-40C7-98D7-19BB461B6548}" destId="{3F6CA412-EBC7-46E8-8BAF-6ED1722B1C8A}" srcOrd="4" destOrd="0" parTransId="{D7520E05-B996-4D24-B8EE-0E7DBAAF1D5E}" sibTransId="{A4E5911C-3E05-41D7-B8C3-0841F57ACE84}"/>
    <dgm:cxn modelId="{88E76BB5-FF1D-4D39-B05F-05A7F6A37049}" type="presOf" srcId="{C69DE888-43C8-40C7-98D7-19BB461B6548}" destId="{DB6AD5F2-0618-47BD-8B97-5E39CB1FC614}" srcOrd="0" destOrd="0" presId="urn:microsoft.com/office/officeart/2005/8/layout/vList2"/>
    <dgm:cxn modelId="{C11B07BB-7D1E-4F49-9B7C-37792B597A6C}" type="presOf" srcId="{3D423A91-96BA-4311-976B-FFFC22349952}" destId="{4AB3425B-5D80-49BA-BF17-C0BBB6E64CFC}" srcOrd="0" destOrd="0" presId="urn:microsoft.com/office/officeart/2005/8/layout/vList2"/>
    <dgm:cxn modelId="{E26A0FBF-3643-4043-8ECB-CF0AD1834773}" srcId="{C69DE888-43C8-40C7-98D7-19BB461B6548}" destId="{3D423A91-96BA-4311-976B-FFFC22349952}" srcOrd="3" destOrd="0" parTransId="{EA8441D9-D960-4360-A8EB-D26D00A5B833}" sibTransId="{E9E4C5D0-999D-40BC-A078-040A686DBBCA}"/>
    <dgm:cxn modelId="{52C2F9BF-DFD8-4570-B240-CBCFB3572610}" type="presOf" srcId="{B8DC6B52-FB51-44A4-B4DC-13BB0201B037}" destId="{AAC73D00-3018-43C8-AC8F-E8A1C57D38A9}" srcOrd="0" destOrd="0" presId="urn:microsoft.com/office/officeart/2005/8/layout/vList2"/>
    <dgm:cxn modelId="{871593D5-DE5B-4572-B298-DA121E5B250C}" srcId="{C69DE888-43C8-40C7-98D7-19BB461B6548}" destId="{B8DC6B52-FB51-44A4-B4DC-13BB0201B037}" srcOrd="1" destOrd="0" parTransId="{82270C1B-A804-4EFA-8ABD-4AC7A56EA3A3}" sibTransId="{4BBA7726-451A-4D5F-A61D-471D9DAAE801}"/>
    <dgm:cxn modelId="{63C866E2-771D-486F-82C5-FA256A3DA69E}" type="presOf" srcId="{3F6CA412-EBC7-46E8-8BAF-6ED1722B1C8A}" destId="{40D83C5C-9FDF-4DBE-A086-64EBB7F54F32}" srcOrd="0" destOrd="0" presId="urn:microsoft.com/office/officeart/2005/8/layout/vList2"/>
    <dgm:cxn modelId="{44B465E4-B466-46B4-A9DC-F3891D4C997C}" type="presOf" srcId="{259422EC-0B9F-46BF-AFB4-BBFB11E1AD1B}" destId="{079B109B-F0FC-403A-9F53-9C5FD1C827FE}" srcOrd="0" destOrd="0" presId="urn:microsoft.com/office/officeart/2005/8/layout/vList2"/>
    <dgm:cxn modelId="{8F79A9E6-4F14-4B6D-B159-5E902DB8E244}" type="presParOf" srcId="{DB6AD5F2-0618-47BD-8B97-5E39CB1FC614}" destId="{079B109B-F0FC-403A-9F53-9C5FD1C827FE}" srcOrd="0" destOrd="0" presId="urn:microsoft.com/office/officeart/2005/8/layout/vList2"/>
    <dgm:cxn modelId="{D2718F10-3F84-4C26-B570-D640D3C76220}" type="presParOf" srcId="{DB6AD5F2-0618-47BD-8B97-5E39CB1FC614}" destId="{256AE738-B738-46A2-9273-C4D28D4A92E3}" srcOrd="1" destOrd="0" presId="urn:microsoft.com/office/officeart/2005/8/layout/vList2"/>
    <dgm:cxn modelId="{DE117E69-437A-4D51-B93B-44FE91C09BA1}" type="presParOf" srcId="{DB6AD5F2-0618-47BD-8B97-5E39CB1FC614}" destId="{AAC73D00-3018-43C8-AC8F-E8A1C57D38A9}" srcOrd="2" destOrd="0" presId="urn:microsoft.com/office/officeart/2005/8/layout/vList2"/>
    <dgm:cxn modelId="{7B49F474-608F-4D64-AA3A-6CDE98F7F45B}" type="presParOf" srcId="{DB6AD5F2-0618-47BD-8B97-5E39CB1FC614}" destId="{51559183-6DC2-4F44-9208-2E2B64440332}" srcOrd="3" destOrd="0" presId="urn:microsoft.com/office/officeart/2005/8/layout/vList2"/>
    <dgm:cxn modelId="{8D707016-4689-4D7A-BB90-8AEBA8F4E38D}" type="presParOf" srcId="{DB6AD5F2-0618-47BD-8B97-5E39CB1FC614}" destId="{BAB3269C-E407-464E-84F6-9E1263A59D11}" srcOrd="4" destOrd="0" presId="urn:microsoft.com/office/officeart/2005/8/layout/vList2"/>
    <dgm:cxn modelId="{8C92A444-C5C4-45ED-8670-33738C38FABD}" type="presParOf" srcId="{DB6AD5F2-0618-47BD-8B97-5E39CB1FC614}" destId="{FD9FE0C7-1595-464D-AEFD-7FE524483469}" srcOrd="5" destOrd="0" presId="urn:microsoft.com/office/officeart/2005/8/layout/vList2"/>
    <dgm:cxn modelId="{C378BC0F-AE28-4A50-A9E4-A3EB2595B8C1}" type="presParOf" srcId="{DB6AD5F2-0618-47BD-8B97-5E39CB1FC614}" destId="{4AB3425B-5D80-49BA-BF17-C0BBB6E64CFC}" srcOrd="6" destOrd="0" presId="urn:microsoft.com/office/officeart/2005/8/layout/vList2"/>
    <dgm:cxn modelId="{131D6A25-DD1F-4A46-8B82-8CF9F15C36C4}" type="presParOf" srcId="{DB6AD5F2-0618-47BD-8B97-5E39CB1FC614}" destId="{22C87DFA-E164-4541-9E29-D5C68E9F66B8}" srcOrd="7" destOrd="0" presId="urn:microsoft.com/office/officeart/2005/8/layout/vList2"/>
    <dgm:cxn modelId="{83BF3CFA-C3FA-46F0-840D-E7DC98BD0DAE}" type="presParOf" srcId="{DB6AD5F2-0618-47BD-8B97-5E39CB1FC614}" destId="{40D83C5C-9FDF-4DBE-A086-64EBB7F54F3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0C50-D1E4-415F-97F9-E44B8F0F0A53}">
      <dsp:nvSpPr>
        <dsp:cNvPr id="0" name=""/>
        <dsp:cNvSpPr/>
      </dsp:nvSpPr>
      <dsp:spPr>
        <a:xfrm>
          <a:off x="1675144" y="-30617"/>
          <a:ext cx="5005295" cy="5005295"/>
        </a:xfrm>
        <a:prstGeom prst="circularArrow">
          <a:avLst>
            <a:gd name="adj1" fmla="val 5544"/>
            <a:gd name="adj2" fmla="val 330680"/>
            <a:gd name="adj3" fmla="val 14498957"/>
            <a:gd name="adj4" fmla="val 16959857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51BAD-8ECC-43F4-AE76-F4B18B08572E}">
      <dsp:nvSpPr>
        <dsp:cNvPr id="0" name=""/>
        <dsp:cNvSpPr/>
      </dsp:nvSpPr>
      <dsp:spPr>
        <a:xfrm>
          <a:off x="3389356" y="2715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Main MCU</a:t>
          </a:r>
          <a:endParaRPr lang="ar-EG" sz="1600" kern="1200"/>
        </a:p>
      </dsp:txBody>
      <dsp:txXfrm>
        <a:off x="3427844" y="41203"/>
        <a:ext cx="1499895" cy="711459"/>
      </dsp:txXfrm>
    </dsp:sp>
    <dsp:sp modelId="{58AA6369-7E0F-47C5-8CFF-132718DB1107}">
      <dsp:nvSpPr>
        <dsp:cNvPr id="0" name=""/>
        <dsp:cNvSpPr/>
      </dsp:nvSpPr>
      <dsp:spPr>
        <a:xfrm>
          <a:off x="5058134" y="980466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GPS</a:t>
          </a:r>
          <a:r>
            <a:rPr lang="en-US" sz="1600" kern="1200" baseline="0"/>
            <a:t> Technology</a:t>
          </a:r>
          <a:endParaRPr lang="ar-EG" sz="1600" kern="1200"/>
        </a:p>
      </dsp:txBody>
      <dsp:txXfrm>
        <a:off x="5096622" y="1018954"/>
        <a:ext cx="1499895" cy="711459"/>
      </dsp:txXfrm>
    </dsp:sp>
    <dsp:sp modelId="{D8C1ED6F-555D-41AE-A11B-6B07F969B440}">
      <dsp:nvSpPr>
        <dsp:cNvPr id="0" name=""/>
        <dsp:cNvSpPr/>
      </dsp:nvSpPr>
      <dsp:spPr>
        <a:xfrm>
          <a:off x="5470285" y="2392242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GSM</a:t>
          </a:r>
          <a:endParaRPr lang="ar-EG" sz="1600" kern="1200"/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Connectivity</a:t>
          </a:r>
          <a:endParaRPr lang="ar-EG" sz="1600" kern="1200"/>
        </a:p>
      </dsp:txBody>
      <dsp:txXfrm>
        <a:off x="5508773" y="2430730"/>
        <a:ext cx="1499895" cy="711459"/>
      </dsp:txXfrm>
    </dsp:sp>
    <dsp:sp modelId="{2E70DD29-A5DC-47F9-8AF3-176C9794CAF2}">
      <dsp:nvSpPr>
        <dsp:cNvPr id="0" name=""/>
        <dsp:cNvSpPr/>
      </dsp:nvSpPr>
      <dsp:spPr>
        <a:xfrm>
          <a:off x="4748497" y="3909978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Web</a:t>
          </a:r>
          <a:r>
            <a:rPr lang="en-US" sz="1600" kern="1200" baseline="0"/>
            <a:t> Application</a:t>
          </a:r>
          <a:endParaRPr lang="ar-EG" sz="1600" kern="1200"/>
        </a:p>
      </dsp:txBody>
      <dsp:txXfrm>
        <a:off x="4786985" y="3948466"/>
        <a:ext cx="1499895" cy="711459"/>
      </dsp:txXfrm>
    </dsp:sp>
    <dsp:sp modelId="{ADC3B9FB-EB1E-4E2B-A56B-99B280C9F635}">
      <dsp:nvSpPr>
        <dsp:cNvPr id="0" name=""/>
        <dsp:cNvSpPr/>
      </dsp:nvSpPr>
      <dsp:spPr>
        <a:xfrm>
          <a:off x="2074399" y="3918830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Security</a:t>
          </a:r>
          <a:r>
            <a:rPr lang="en-US" sz="1600" kern="1200" baseline="0" dirty="0"/>
            <a:t> Schema</a:t>
          </a:r>
          <a:endParaRPr lang="ar-EG" sz="1600" kern="1200" dirty="0"/>
        </a:p>
      </dsp:txBody>
      <dsp:txXfrm>
        <a:off x="2112887" y="3957318"/>
        <a:ext cx="1499895" cy="711459"/>
      </dsp:txXfrm>
    </dsp:sp>
    <dsp:sp modelId="{DF0FBA0D-5E24-4426-91AC-C7656A56CCC3}">
      <dsp:nvSpPr>
        <dsp:cNvPr id="0" name=""/>
        <dsp:cNvSpPr/>
      </dsp:nvSpPr>
      <dsp:spPr>
        <a:xfrm>
          <a:off x="1308427" y="2392242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Testing with</a:t>
          </a:r>
          <a:r>
            <a:rPr lang="ar-EG" sz="1600" kern="1200"/>
            <a:t> </a:t>
          </a: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Self-Driving Car</a:t>
          </a:r>
          <a:endParaRPr lang="ar-EG" sz="1600" kern="1200"/>
        </a:p>
      </dsp:txBody>
      <dsp:txXfrm>
        <a:off x="1346915" y="2430730"/>
        <a:ext cx="1499895" cy="711459"/>
      </dsp:txXfrm>
    </dsp:sp>
    <dsp:sp modelId="{FBB14FE7-E5DD-452D-A59B-D284B46512BB}">
      <dsp:nvSpPr>
        <dsp:cNvPr id="0" name=""/>
        <dsp:cNvSpPr/>
      </dsp:nvSpPr>
      <dsp:spPr>
        <a:xfrm>
          <a:off x="1720578" y="980466"/>
          <a:ext cx="1576871" cy="7884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Testing with</a:t>
          </a:r>
          <a:r>
            <a:rPr lang="ar-EG" sz="1600" kern="1200"/>
            <a:t> </a:t>
          </a:r>
        </a:p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Real Vehicles</a:t>
          </a:r>
          <a:endParaRPr lang="ar-EG" sz="1600" kern="1200"/>
        </a:p>
      </dsp:txBody>
      <dsp:txXfrm>
        <a:off x="1759066" y="1018954"/>
        <a:ext cx="1499895" cy="7114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1C4F4-459D-4EFC-B34F-971872EF44B2}">
      <dsp:nvSpPr>
        <dsp:cNvPr id="0" name=""/>
        <dsp:cNvSpPr/>
      </dsp:nvSpPr>
      <dsp:spPr>
        <a:xfrm>
          <a:off x="3515" y="1446000"/>
          <a:ext cx="1586294" cy="5958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>
              <a:latin typeface="Poppins" panose="00000500000000000000" pitchFamily="2" charset="0"/>
              <a:cs typeface="Poppins" panose="00000500000000000000" pitchFamily="2" charset="0"/>
            </a:rPr>
            <a:t>Raspberry pi 4 model B</a:t>
          </a:r>
          <a:endParaRPr lang="en-US" sz="1200" b="0" kern="1200" dirty="0"/>
        </a:p>
      </dsp:txBody>
      <dsp:txXfrm>
        <a:off x="17227" y="1459712"/>
        <a:ext cx="1558870" cy="440755"/>
      </dsp:txXfrm>
    </dsp:sp>
    <dsp:sp modelId="{04DC8BE5-37DF-4112-A5E5-8648D9308F02}">
      <dsp:nvSpPr>
        <dsp:cNvPr id="0" name=""/>
        <dsp:cNvSpPr/>
      </dsp:nvSpPr>
      <dsp:spPr>
        <a:xfrm>
          <a:off x="1031133" y="1201307"/>
          <a:ext cx="1406064" cy="1406064"/>
        </a:xfrm>
        <a:prstGeom prst="leftCircularArrow">
          <a:avLst>
            <a:gd name="adj1" fmla="val 2539"/>
            <a:gd name="adj2" fmla="val 308014"/>
            <a:gd name="adj3" fmla="val 1882905"/>
            <a:gd name="adj4" fmla="val 8823870"/>
            <a:gd name="adj5" fmla="val 296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1DA2C-E0BB-4546-9229-BADCA2481B7D}">
      <dsp:nvSpPr>
        <dsp:cNvPr id="0" name=""/>
        <dsp:cNvSpPr/>
      </dsp:nvSpPr>
      <dsp:spPr>
        <a:xfrm>
          <a:off x="896081" y="1910420"/>
          <a:ext cx="561005" cy="35512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Main MCU </a:t>
          </a:r>
          <a:endParaRPr lang="ar-EG" sz="1200" kern="1200" dirty="0"/>
        </a:p>
      </dsp:txBody>
      <dsp:txXfrm>
        <a:off x="906482" y="1920821"/>
        <a:ext cx="540203" cy="334323"/>
      </dsp:txXfrm>
    </dsp:sp>
    <dsp:sp modelId="{A93ADB0A-54E5-4074-9031-807FE4F77D52}">
      <dsp:nvSpPr>
        <dsp:cNvPr id="0" name=""/>
        <dsp:cNvSpPr/>
      </dsp:nvSpPr>
      <dsp:spPr>
        <a:xfrm>
          <a:off x="1759823" y="1512330"/>
          <a:ext cx="1412446" cy="6302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Detect the car location</a:t>
          </a:r>
          <a:endParaRPr lang="ar-EG" sz="1200" kern="1200" dirty="0"/>
        </a:p>
      </dsp:txBody>
      <dsp:txXfrm>
        <a:off x="1774328" y="1661896"/>
        <a:ext cx="1383436" cy="466213"/>
      </dsp:txXfrm>
    </dsp:sp>
    <dsp:sp modelId="{0EBAA2D4-66D1-4E4D-83D4-103C3CA613E9}">
      <dsp:nvSpPr>
        <dsp:cNvPr id="0" name=""/>
        <dsp:cNvSpPr/>
      </dsp:nvSpPr>
      <dsp:spPr>
        <a:xfrm>
          <a:off x="2437806" y="873642"/>
          <a:ext cx="1659186" cy="1659186"/>
        </a:xfrm>
        <a:prstGeom prst="circularArrow">
          <a:avLst>
            <a:gd name="adj1" fmla="val 2152"/>
            <a:gd name="adj2" fmla="val 258700"/>
            <a:gd name="adj3" fmla="val 19893897"/>
            <a:gd name="adj4" fmla="val 12903619"/>
            <a:gd name="adj5" fmla="val 251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7B5E67-9262-4314-9DAD-B49CE2F76550}">
      <dsp:nvSpPr>
        <dsp:cNvPr id="0" name=""/>
        <dsp:cNvSpPr/>
      </dsp:nvSpPr>
      <dsp:spPr>
        <a:xfrm>
          <a:off x="2115418" y="1248903"/>
          <a:ext cx="1009156" cy="4256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GPS</a:t>
          </a:r>
          <a:r>
            <a:rPr lang="en-US" sz="1200" kern="1200" baseline="0" dirty="0"/>
            <a:t> Technology</a:t>
          </a:r>
          <a:endParaRPr lang="ar-EG" sz="1200" kern="1200" dirty="0"/>
        </a:p>
      </dsp:txBody>
      <dsp:txXfrm>
        <a:off x="2127884" y="1261369"/>
        <a:ext cx="984224" cy="400684"/>
      </dsp:txXfrm>
    </dsp:sp>
    <dsp:sp modelId="{9D158379-D299-4563-9F65-69E061A816F1}">
      <dsp:nvSpPr>
        <dsp:cNvPr id="0" name=""/>
        <dsp:cNvSpPr/>
      </dsp:nvSpPr>
      <dsp:spPr>
        <a:xfrm>
          <a:off x="3342283" y="1402260"/>
          <a:ext cx="1426459" cy="6977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Send </a:t>
          </a:r>
          <a:r>
            <a:rPr lang="en-US" sz="1200" kern="1200" dirty="0" err="1"/>
            <a:t>sms</a:t>
          </a:r>
          <a:r>
            <a:rPr lang="en-US" sz="1200" kern="1200" dirty="0"/>
            <a:t> and calls to the owner</a:t>
          </a:r>
          <a:endParaRPr lang="ar-EG" sz="1200" kern="1200" dirty="0"/>
        </a:p>
      </dsp:txBody>
      <dsp:txXfrm>
        <a:off x="3358341" y="1418318"/>
        <a:ext cx="1394343" cy="516143"/>
      </dsp:txXfrm>
    </dsp:sp>
    <dsp:sp modelId="{5676DFBD-981D-4AC5-A72F-0FEB0F12E6CE}">
      <dsp:nvSpPr>
        <dsp:cNvPr id="0" name=""/>
        <dsp:cNvSpPr/>
      </dsp:nvSpPr>
      <dsp:spPr>
        <a:xfrm>
          <a:off x="3974413" y="918516"/>
          <a:ext cx="1809931" cy="1809931"/>
        </a:xfrm>
        <a:prstGeom prst="leftCircularArrow">
          <a:avLst>
            <a:gd name="adj1" fmla="val 1973"/>
            <a:gd name="adj2" fmla="val 236183"/>
            <a:gd name="adj3" fmla="val 1564516"/>
            <a:gd name="adj4" fmla="val 8577312"/>
            <a:gd name="adj5" fmla="val 230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98188A-FAFD-4FEB-86A9-734133F4E798}">
      <dsp:nvSpPr>
        <dsp:cNvPr id="0" name=""/>
        <dsp:cNvSpPr/>
      </dsp:nvSpPr>
      <dsp:spPr>
        <a:xfrm>
          <a:off x="3623406" y="2017666"/>
          <a:ext cx="1129064" cy="3277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GSM </a:t>
          </a:r>
          <a:r>
            <a:rPr lang="en-US" sz="1200" kern="1200" baseline="0" dirty="0"/>
            <a:t>Connectivity</a:t>
          </a:r>
          <a:endParaRPr lang="ar-EG" sz="1200" kern="1200" dirty="0"/>
        </a:p>
      </dsp:txBody>
      <dsp:txXfrm>
        <a:off x="3633004" y="2027264"/>
        <a:ext cx="1109868" cy="308505"/>
      </dsp:txXfrm>
    </dsp:sp>
    <dsp:sp modelId="{48E1F7B9-D14D-48C3-9BEB-A571DC7D5988}">
      <dsp:nvSpPr>
        <dsp:cNvPr id="0" name=""/>
        <dsp:cNvSpPr/>
      </dsp:nvSpPr>
      <dsp:spPr>
        <a:xfrm>
          <a:off x="4938756" y="1300210"/>
          <a:ext cx="1758145" cy="95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Check on the car (location-status-battery)</a:t>
          </a:r>
          <a:endParaRPr lang="ar-EG" sz="1200" kern="1200" dirty="0"/>
        </a:p>
      </dsp:txBody>
      <dsp:txXfrm>
        <a:off x="4960698" y="1526470"/>
        <a:ext cx="1714261" cy="705282"/>
      </dsp:txXfrm>
    </dsp:sp>
    <dsp:sp modelId="{76EDB3FC-8D97-43E9-BE83-5D16CE8E6C5D}">
      <dsp:nvSpPr>
        <dsp:cNvPr id="0" name=""/>
        <dsp:cNvSpPr/>
      </dsp:nvSpPr>
      <dsp:spPr>
        <a:xfrm>
          <a:off x="5931779" y="887585"/>
          <a:ext cx="1713484" cy="1713484"/>
        </a:xfrm>
        <a:prstGeom prst="circularArrow">
          <a:avLst>
            <a:gd name="adj1" fmla="val 2084"/>
            <a:gd name="adj2" fmla="val 250111"/>
            <a:gd name="adj3" fmla="val 20195256"/>
            <a:gd name="adj4" fmla="val 13196388"/>
            <a:gd name="adj5" fmla="val 243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3B31C8-6406-4C38-9F2D-8E2B46A60AB1}">
      <dsp:nvSpPr>
        <dsp:cNvPr id="0" name=""/>
        <dsp:cNvSpPr/>
      </dsp:nvSpPr>
      <dsp:spPr>
        <a:xfrm>
          <a:off x="5657401" y="1219144"/>
          <a:ext cx="1007789" cy="3485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Web</a:t>
          </a:r>
          <a:r>
            <a:rPr lang="en-US" sz="1200" kern="1200" baseline="0" dirty="0"/>
            <a:t> Application</a:t>
          </a:r>
          <a:endParaRPr lang="ar-EG" sz="1200" kern="1200" dirty="0"/>
        </a:p>
      </dsp:txBody>
      <dsp:txXfrm>
        <a:off x="5667611" y="1229354"/>
        <a:ext cx="987369" cy="328160"/>
      </dsp:txXfrm>
    </dsp:sp>
    <dsp:sp modelId="{BEBA4772-81AC-4FD2-9329-638592BD484D}">
      <dsp:nvSpPr>
        <dsp:cNvPr id="0" name=""/>
        <dsp:cNvSpPr/>
      </dsp:nvSpPr>
      <dsp:spPr>
        <a:xfrm>
          <a:off x="6884914" y="1678213"/>
          <a:ext cx="1484465" cy="3300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Face recognition  </a:t>
          </a:r>
          <a:endParaRPr lang="ar-EG" sz="1200" kern="1200" dirty="0"/>
        </a:p>
      </dsp:txBody>
      <dsp:txXfrm>
        <a:off x="6892509" y="1685808"/>
        <a:ext cx="1469275" cy="244139"/>
      </dsp:txXfrm>
    </dsp:sp>
    <dsp:sp modelId="{AF41FC6E-9D6D-45DD-ACC2-1D55BB8FC29F}">
      <dsp:nvSpPr>
        <dsp:cNvPr id="0" name=""/>
        <dsp:cNvSpPr/>
      </dsp:nvSpPr>
      <dsp:spPr>
        <a:xfrm>
          <a:off x="7797702" y="1310997"/>
          <a:ext cx="1314774" cy="1314774"/>
        </a:xfrm>
        <a:prstGeom prst="leftCircularArrow">
          <a:avLst>
            <a:gd name="adj1" fmla="val 2716"/>
            <a:gd name="adj2" fmla="val 330754"/>
            <a:gd name="adj3" fmla="val 1625673"/>
            <a:gd name="adj4" fmla="val 8543897"/>
            <a:gd name="adj5" fmla="val 3168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8B510-D0D1-4F7C-B7D0-115EE89FC3E3}">
      <dsp:nvSpPr>
        <dsp:cNvPr id="0" name=""/>
        <dsp:cNvSpPr/>
      </dsp:nvSpPr>
      <dsp:spPr>
        <a:xfrm>
          <a:off x="7636800" y="1980887"/>
          <a:ext cx="656207" cy="3650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Camera</a:t>
          </a:r>
          <a:endParaRPr lang="ar-EG" sz="1200" kern="1200" dirty="0"/>
        </a:p>
      </dsp:txBody>
      <dsp:txXfrm>
        <a:off x="7647491" y="1991578"/>
        <a:ext cx="634825" cy="343632"/>
      </dsp:txXfrm>
    </dsp:sp>
    <dsp:sp modelId="{1EBBBAAE-8FFF-4117-8EE8-1243121212FE}">
      <dsp:nvSpPr>
        <dsp:cNvPr id="0" name=""/>
        <dsp:cNvSpPr/>
      </dsp:nvSpPr>
      <dsp:spPr>
        <a:xfrm>
          <a:off x="8521393" y="1491712"/>
          <a:ext cx="1290119" cy="6666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 prototype </a:t>
          </a:r>
          <a:endParaRPr lang="ar-EG" sz="1200" kern="1200" dirty="0"/>
        </a:p>
      </dsp:txBody>
      <dsp:txXfrm>
        <a:off x="8536734" y="1649900"/>
        <a:ext cx="1259437" cy="493091"/>
      </dsp:txXfrm>
    </dsp:sp>
    <dsp:sp modelId="{70D3695E-B534-4AB6-8F01-2AE7D627CA84}">
      <dsp:nvSpPr>
        <dsp:cNvPr id="0" name=""/>
        <dsp:cNvSpPr/>
      </dsp:nvSpPr>
      <dsp:spPr>
        <a:xfrm>
          <a:off x="9114224" y="937129"/>
          <a:ext cx="1679094" cy="1679094"/>
        </a:xfrm>
        <a:prstGeom prst="circularArrow">
          <a:avLst>
            <a:gd name="adj1" fmla="val 2126"/>
            <a:gd name="adj2" fmla="val 255483"/>
            <a:gd name="adj3" fmla="val 19684925"/>
            <a:gd name="adj4" fmla="val 12691430"/>
            <a:gd name="adj5" fmla="val 248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45E03-60F7-46EE-A57B-A12B8B95D32F}">
      <dsp:nvSpPr>
        <dsp:cNvPr id="0" name=""/>
        <dsp:cNvSpPr/>
      </dsp:nvSpPr>
      <dsp:spPr>
        <a:xfrm>
          <a:off x="8691650" y="1357940"/>
          <a:ext cx="1158882" cy="4163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Testing with</a:t>
          </a:r>
          <a:r>
            <a:rPr lang="ar-EG" sz="1200" kern="1200" dirty="0"/>
            <a:t> 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Self-Driving Car</a:t>
          </a:r>
          <a:endParaRPr lang="ar-EG" sz="1200" kern="1200" dirty="0"/>
        </a:p>
      </dsp:txBody>
      <dsp:txXfrm>
        <a:off x="8703844" y="1370134"/>
        <a:ext cx="1134494" cy="391944"/>
      </dsp:txXfrm>
    </dsp:sp>
    <dsp:sp modelId="{7E822DD3-2C43-4C83-8298-70D1DD0CE337}">
      <dsp:nvSpPr>
        <dsp:cNvPr id="0" name=""/>
        <dsp:cNvSpPr/>
      </dsp:nvSpPr>
      <dsp:spPr>
        <a:xfrm>
          <a:off x="10024062" y="1534840"/>
          <a:ext cx="1410651" cy="479321"/>
        </a:xfrm>
        <a:prstGeom prst="roundRect">
          <a:avLst>
            <a:gd name="adj" fmla="val 10000"/>
          </a:avLst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47FEEE-0AD8-445A-9547-D0D66730024E}">
      <dsp:nvSpPr>
        <dsp:cNvPr id="0" name=""/>
        <dsp:cNvSpPr/>
      </dsp:nvSpPr>
      <dsp:spPr>
        <a:xfrm>
          <a:off x="10189567" y="1488006"/>
          <a:ext cx="1144914" cy="56602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Testing with</a:t>
          </a:r>
          <a:r>
            <a:rPr lang="ar-EG" sz="1200" kern="1200" dirty="0"/>
            <a:t> </a:t>
          </a:r>
        </a:p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Real Vehicles</a:t>
          </a:r>
          <a:endParaRPr lang="ar-EG" sz="1200" kern="1200" dirty="0"/>
        </a:p>
      </dsp:txBody>
      <dsp:txXfrm>
        <a:off x="10206145" y="1504584"/>
        <a:ext cx="1111758" cy="5328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54C139-9673-486A-BF5C-BDAC9D0AA8C7}">
      <dsp:nvSpPr>
        <dsp:cNvPr id="0" name=""/>
        <dsp:cNvSpPr/>
      </dsp:nvSpPr>
      <dsp:spPr>
        <a:xfrm>
          <a:off x="0" y="312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Broadcom BCM2711, Quad core Cortex-A72 (ARM v8) 64-bit SoC @ 1.8GHz</a:t>
          </a:r>
          <a:endParaRPr lang="en-US" sz="1500" b="0" kern="1200"/>
        </a:p>
      </dsp:txBody>
      <dsp:txXfrm>
        <a:off x="18848" y="50130"/>
        <a:ext cx="6878807" cy="348404"/>
      </dsp:txXfrm>
    </dsp:sp>
    <dsp:sp modelId="{4DD2F4F5-46EE-4E1D-B82B-16477959B7AD}">
      <dsp:nvSpPr>
        <dsp:cNvPr id="0" name=""/>
        <dsp:cNvSpPr/>
      </dsp:nvSpPr>
      <dsp:spPr>
        <a:xfrm>
          <a:off x="0" y="4605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2.4 GHz and 5.0 GHz IEEE 802.11ac wireless, Bluetooth 5.0, BLE</a:t>
          </a:r>
          <a:endParaRPr lang="en-US" sz="1500" b="0" kern="1200"/>
        </a:p>
      </dsp:txBody>
      <dsp:txXfrm>
        <a:off x="18848" y="479430"/>
        <a:ext cx="6878807" cy="348404"/>
      </dsp:txXfrm>
    </dsp:sp>
    <dsp:sp modelId="{C9D5778C-D0FB-43CD-9A60-B6B1E9AC59BB}">
      <dsp:nvSpPr>
        <dsp:cNvPr id="0" name=""/>
        <dsp:cNvSpPr/>
      </dsp:nvSpPr>
      <dsp:spPr>
        <a:xfrm>
          <a:off x="0" y="8898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 USB 3.0 ports; 2 USB 2.0 ports.</a:t>
          </a:r>
          <a:endParaRPr lang="en-US" sz="1500" b="0" kern="1200"/>
        </a:p>
      </dsp:txBody>
      <dsp:txXfrm>
        <a:off x="18848" y="908730"/>
        <a:ext cx="6878807" cy="348404"/>
      </dsp:txXfrm>
    </dsp:sp>
    <dsp:sp modelId="{B78A87A7-0CB4-47F0-8AA2-FA610A3D879A}">
      <dsp:nvSpPr>
        <dsp:cNvPr id="0" name=""/>
        <dsp:cNvSpPr/>
      </dsp:nvSpPr>
      <dsp:spPr>
        <a:xfrm>
          <a:off x="0" y="13191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Raspberry Pi standard 40 pin GPIO header </a:t>
          </a:r>
          <a:endParaRPr lang="en-US" sz="1500" b="0" kern="1200" dirty="0"/>
        </a:p>
      </dsp:txBody>
      <dsp:txXfrm>
        <a:off x="18848" y="1338030"/>
        <a:ext cx="6878807" cy="348404"/>
      </dsp:txXfrm>
    </dsp:sp>
    <dsp:sp modelId="{5B327C5F-25E3-478E-874D-9D37815B677E}">
      <dsp:nvSpPr>
        <dsp:cNvPr id="0" name=""/>
        <dsp:cNvSpPr/>
      </dsp:nvSpPr>
      <dsp:spPr>
        <a:xfrm>
          <a:off x="0" y="17484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 × micro-HDMI® ports (up to 4kp60 supported)</a:t>
          </a:r>
          <a:endParaRPr lang="en-US" sz="1500" b="0" kern="1200"/>
        </a:p>
      </dsp:txBody>
      <dsp:txXfrm>
        <a:off x="18848" y="1767330"/>
        <a:ext cx="6878807" cy="348404"/>
      </dsp:txXfrm>
    </dsp:sp>
    <dsp:sp modelId="{38B61E61-E002-41F8-8D13-0ADE2DB45A5F}">
      <dsp:nvSpPr>
        <dsp:cNvPr id="0" name=""/>
        <dsp:cNvSpPr/>
      </dsp:nvSpPr>
      <dsp:spPr>
        <a:xfrm>
          <a:off x="0" y="21777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2-lane MIPI CSI camera port</a:t>
          </a:r>
          <a:endParaRPr lang="en-US" sz="1500" b="0" kern="1200"/>
        </a:p>
      </dsp:txBody>
      <dsp:txXfrm>
        <a:off x="18848" y="2196630"/>
        <a:ext cx="6878807" cy="348404"/>
      </dsp:txXfrm>
    </dsp:sp>
    <dsp:sp modelId="{11DFD1E4-BD42-465B-AE16-5A6793BBD5C8}">
      <dsp:nvSpPr>
        <dsp:cNvPr id="0" name=""/>
        <dsp:cNvSpPr/>
      </dsp:nvSpPr>
      <dsp:spPr>
        <a:xfrm>
          <a:off x="0" y="26070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Micro-SD card slot for loading O.S and data storage</a:t>
          </a:r>
          <a:endParaRPr lang="en-US" sz="1500" b="0" kern="1200"/>
        </a:p>
      </dsp:txBody>
      <dsp:txXfrm>
        <a:off x="18848" y="2625930"/>
        <a:ext cx="6878807" cy="348404"/>
      </dsp:txXfrm>
    </dsp:sp>
    <dsp:sp modelId="{63F8AA17-9823-4A11-82CD-9540F0B3AFA9}">
      <dsp:nvSpPr>
        <dsp:cNvPr id="0" name=""/>
        <dsp:cNvSpPr/>
      </dsp:nvSpPr>
      <dsp:spPr>
        <a:xfrm>
          <a:off x="0" y="3036382"/>
          <a:ext cx="691650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5V DC via USB-C connector (minimum 3A*)</a:t>
          </a:r>
          <a:endParaRPr lang="en-US" sz="1500" b="0" kern="1200"/>
        </a:p>
      </dsp:txBody>
      <dsp:txXfrm>
        <a:off x="18848" y="3055230"/>
        <a:ext cx="6878807" cy="3484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53048-D4A5-4472-AA1E-E2229B8F86B3}">
      <dsp:nvSpPr>
        <dsp:cNvPr id="0" name=""/>
        <dsp:cNvSpPr/>
      </dsp:nvSpPr>
      <dsp:spPr>
        <a:xfrm>
          <a:off x="0" y="18495"/>
          <a:ext cx="7041012" cy="3650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Controlled by AT Command</a:t>
          </a:r>
          <a:endParaRPr lang="en-US" sz="1500" kern="1200"/>
        </a:p>
      </dsp:txBody>
      <dsp:txXfrm>
        <a:off x="17820" y="36315"/>
        <a:ext cx="7005372" cy="329399"/>
      </dsp:txXfrm>
    </dsp:sp>
    <dsp:sp modelId="{88C163CD-8E8A-494B-8EA4-2F82D65006A1}">
      <dsp:nvSpPr>
        <dsp:cNvPr id="0" name=""/>
        <dsp:cNvSpPr/>
      </dsp:nvSpPr>
      <dsp:spPr>
        <a:xfrm>
          <a:off x="0" y="406575"/>
          <a:ext cx="7041012" cy="3650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Voltage Input : 5 - 20 V</a:t>
          </a:r>
          <a:endParaRPr lang="en-US" sz="1500" kern="1200"/>
        </a:p>
      </dsp:txBody>
      <dsp:txXfrm>
        <a:off x="17820" y="424395"/>
        <a:ext cx="7005372" cy="329399"/>
      </dsp:txXfrm>
    </dsp:sp>
    <dsp:sp modelId="{9D89E2E8-6DBD-4088-A9EC-6AE8E45DE269}">
      <dsp:nvSpPr>
        <dsp:cNvPr id="0" name=""/>
        <dsp:cNvSpPr/>
      </dsp:nvSpPr>
      <dsp:spPr>
        <a:xfrm>
          <a:off x="0" y="794655"/>
          <a:ext cx="7041012" cy="3650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Quad-band 850/900/1800/1900 MHZ </a:t>
          </a:r>
          <a:endParaRPr lang="en-US" sz="1500" kern="1200"/>
        </a:p>
      </dsp:txBody>
      <dsp:txXfrm>
        <a:off x="17820" y="812475"/>
        <a:ext cx="7005372" cy="329399"/>
      </dsp:txXfrm>
    </dsp:sp>
    <dsp:sp modelId="{40B90DA6-BBDB-4BB6-96B1-F14D8DA86447}">
      <dsp:nvSpPr>
        <dsp:cNvPr id="0" name=""/>
        <dsp:cNvSpPr/>
      </dsp:nvSpPr>
      <dsp:spPr>
        <a:xfrm>
          <a:off x="0" y="1182735"/>
          <a:ext cx="7041012" cy="3650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Supports 3.0V to 5.0V logic level</a:t>
          </a:r>
          <a:endParaRPr lang="en-US" sz="1500" kern="1200" dirty="0"/>
        </a:p>
      </dsp:txBody>
      <dsp:txXfrm>
        <a:off x="17820" y="1200555"/>
        <a:ext cx="7005372" cy="329399"/>
      </dsp:txXfrm>
    </dsp:sp>
    <dsp:sp modelId="{67FACAE4-2D8C-471C-AB55-BC8A9818B93F}">
      <dsp:nvSpPr>
        <dsp:cNvPr id="0" name=""/>
        <dsp:cNvSpPr/>
      </dsp:nvSpPr>
      <dsp:spPr>
        <a:xfrm>
          <a:off x="0" y="1570815"/>
          <a:ext cx="7041012" cy="3650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Low power consumption, 10mA in sleep mode</a:t>
          </a:r>
          <a:endParaRPr lang="en-US" sz="1500" kern="1200"/>
        </a:p>
      </dsp:txBody>
      <dsp:txXfrm>
        <a:off x="17820" y="1588635"/>
        <a:ext cx="7005372" cy="329399"/>
      </dsp:txXfrm>
    </dsp:sp>
    <dsp:sp modelId="{9B60E99C-409A-4818-828D-92B285C4F048}">
      <dsp:nvSpPr>
        <dsp:cNvPr id="0" name=""/>
        <dsp:cNvSpPr/>
      </dsp:nvSpPr>
      <dsp:spPr>
        <a:xfrm>
          <a:off x="0" y="1958895"/>
          <a:ext cx="7041012" cy="3650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Supports GPS Technology</a:t>
          </a:r>
          <a:endParaRPr lang="en-US" sz="1500" kern="1200"/>
        </a:p>
      </dsp:txBody>
      <dsp:txXfrm>
        <a:off x="17820" y="1976715"/>
        <a:ext cx="7005372" cy="329399"/>
      </dsp:txXfrm>
    </dsp:sp>
    <dsp:sp modelId="{152CF96B-B96B-47A9-92ED-73D64D206F13}">
      <dsp:nvSpPr>
        <dsp:cNvPr id="0" name=""/>
        <dsp:cNvSpPr/>
      </dsp:nvSpPr>
      <dsp:spPr>
        <a:xfrm>
          <a:off x="0" y="2346974"/>
          <a:ext cx="7041012" cy="3650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SIM card holder </a:t>
          </a:r>
          <a:endParaRPr lang="en-US" sz="1500" kern="1200"/>
        </a:p>
      </dsp:txBody>
      <dsp:txXfrm>
        <a:off x="17820" y="2364794"/>
        <a:ext cx="7005372" cy="329399"/>
      </dsp:txXfrm>
    </dsp:sp>
    <dsp:sp modelId="{1C14EC83-66B1-48FB-9881-43A5FF6264D8}">
      <dsp:nvSpPr>
        <dsp:cNvPr id="0" name=""/>
        <dsp:cNvSpPr/>
      </dsp:nvSpPr>
      <dsp:spPr>
        <a:xfrm>
          <a:off x="0" y="2735055"/>
          <a:ext cx="7041012" cy="3650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Support LED status indicators for GPS and GSM</a:t>
          </a:r>
          <a:endParaRPr lang="en-US" sz="1500" kern="1200"/>
        </a:p>
      </dsp:txBody>
      <dsp:txXfrm>
        <a:off x="17820" y="2752875"/>
        <a:ext cx="7005372" cy="329399"/>
      </dsp:txXfrm>
    </dsp:sp>
    <dsp:sp modelId="{34EA6367-8B4E-4AF4-B698-F4163E712F35}">
      <dsp:nvSpPr>
        <dsp:cNvPr id="0" name=""/>
        <dsp:cNvSpPr/>
      </dsp:nvSpPr>
      <dsp:spPr>
        <a:xfrm>
          <a:off x="0" y="3123135"/>
          <a:ext cx="7041012" cy="3650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PCB size: 53mm X 48mmX1.6mm</a:t>
          </a:r>
          <a:endParaRPr lang="en-US" sz="1500" kern="1200"/>
        </a:p>
      </dsp:txBody>
      <dsp:txXfrm>
        <a:off x="17820" y="3140955"/>
        <a:ext cx="7005372" cy="3293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B109B-F0FC-403A-9F53-9C5FD1C827FE}">
      <dsp:nvSpPr>
        <dsp:cNvPr id="0" name=""/>
        <dsp:cNvSpPr/>
      </dsp:nvSpPr>
      <dsp:spPr>
        <a:xfrm>
          <a:off x="0" y="3371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Fully Compatible with Both the Model A and Model B Raspberry Pi</a:t>
          </a:r>
          <a:endParaRPr lang="en-US" sz="1600" kern="1200"/>
        </a:p>
      </dsp:txBody>
      <dsp:txXfrm>
        <a:off x="18848" y="356031"/>
        <a:ext cx="6617467" cy="348404"/>
      </dsp:txXfrm>
    </dsp:sp>
    <dsp:sp modelId="{AAC73D00-3018-43C8-AC8F-E8A1C57D38A9}">
      <dsp:nvSpPr>
        <dsp:cNvPr id="0" name=""/>
        <dsp:cNvSpPr/>
      </dsp:nvSpPr>
      <dsp:spPr>
        <a:xfrm>
          <a:off x="0" y="7664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5MP Omnivision 5647 Camera Module</a:t>
          </a:r>
          <a:endParaRPr lang="en-US" sz="1500" kern="1200"/>
        </a:p>
      </dsp:txBody>
      <dsp:txXfrm>
        <a:off x="18848" y="785331"/>
        <a:ext cx="6617467" cy="348404"/>
      </dsp:txXfrm>
    </dsp:sp>
    <dsp:sp modelId="{BAB3269C-E407-464E-84F6-9E1263A59D11}">
      <dsp:nvSpPr>
        <dsp:cNvPr id="0" name=""/>
        <dsp:cNvSpPr/>
      </dsp:nvSpPr>
      <dsp:spPr>
        <a:xfrm>
          <a:off x="0" y="11957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Still Picture Resolution: 2592 x 1944</a:t>
          </a:r>
          <a:endParaRPr lang="en-US" sz="1500" kern="1200"/>
        </a:p>
      </dsp:txBody>
      <dsp:txXfrm>
        <a:off x="18848" y="1214631"/>
        <a:ext cx="6617467" cy="348404"/>
      </dsp:txXfrm>
    </dsp:sp>
    <dsp:sp modelId="{4AB3425B-5D80-49BA-BF17-C0BBB6E64CFC}">
      <dsp:nvSpPr>
        <dsp:cNvPr id="0" name=""/>
        <dsp:cNvSpPr/>
      </dsp:nvSpPr>
      <dsp:spPr>
        <a:xfrm>
          <a:off x="0" y="16250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Video: Supports 1080p @ 30fps, 720p @ 60fps and 640x480p 60/90 Recording</a:t>
          </a:r>
          <a:endParaRPr lang="en-US" sz="1500" kern="1200"/>
        </a:p>
      </dsp:txBody>
      <dsp:txXfrm>
        <a:off x="18848" y="1643931"/>
        <a:ext cx="6617467" cy="348404"/>
      </dsp:txXfrm>
    </dsp:sp>
    <dsp:sp modelId="{40D83C5C-9FDF-4DBE-A086-64EBB7F54F32}">
      <dsp:nvSpPr>
        <dsp:cNvPr id="0" name=""/>
        <dsp:cNvSpPr/>
      </dsp:nvSpPr>
      <dsp:spPr>
        <a:xfrm>
          <a:off x="0" y="20543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15-pin MIPI Camera Serial Interface - Plugs Directly into the Raspberry Pi Board</a:t>
          </a:r>
          <a:endParaRPr lang="en-US" sz="1500" kern="1200"/>
        </a:p>
      </dsp:txBody>
      <dsp:txXfrm>
        <a:off x="18848" y="2073231"/>
        <a:ext cx="6617467" cy="348404"/>
      </dsp:txXfrm>
    </dsp:sp>
    <dsp:sp modelId="{2353139B-8AF0-49D0-B428-C1FFEE048952}">
      <dsp:nvSpPr>
        <dsp:cNvPr id="0" name=""/>
        <dsp:cNvSpPr/>
      </dsp:nvSpPr>
      <dsp:spPr>
        <a:xfrm>
          <a:off x="0" y="2483683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Size: 20 x 25 x 9mm</a:t>
          </a:r>
          <a:endParaRPr lang="en-US" sz="1500" kern="1200"/>
        </a:p>
      </dsp:txBody>
      <dsp:txXfrm>
        <a:off x="18848" y="2502531"/>
        <a:ext cx="6617467" cy="348404"/>
      </dsp:txXfrm>
    </dsp:sp>
    <dsp:sp modelId="{F0AE9527-FE2A-456B-A037-0924A07756ED}">
      <dsp:nvSpPr>
        <dsp:cNvPr id="0" name=""/>
        <dsp:cNvSpPr/>
      </dsp:nvSpPr>
      <dsp:spPr>
        <a:xfrm>
          <a:off x="0" y="2905549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Weight 3g</a:t>
          </a:r>
          <a:endParaRPr lang="en-US" sz="1500" kern="1200"/>
        </a:p>
      </dsp:txBody>
      <dsp:txXfrm>
        <a:off x="18848" y="2924397"/>
        <a:ext cx="6617467" cy="348404"/>
      </dsp:txXfrm>
    </dsp:sp>
    <dsp:sp modelId="{72E0896A-CE52-4459-A42E-E4C9EA0C391C}">
      <dsp:nvSpPr>
        <dsp:cNvPr id="0" name=""/>
        <dsp:cNvSpPr/>
      </dsp:nvSpPr>
      <dsp:spPr>
        <a:xfrm>
          <a:off x="0" y="3334849"/>
          <a:ext cx="6655163" cy="3861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Fully Compatible with many Raspberry Pi cases</a:t>
          </a:r>
          <a:endParaRPr lang="en-US" sz="1500" kern="1200"/>
        </a:p>
      </dsp:txBody>
      <dsp:txXfrm>
        <a:off x="18848" y="3353697"/>
        <a:ext cx="6617467" cy="3484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B109B-F0FC-403A-9F53-9C5FD1C827FE}">
      <dsp:nvSpPr>
        <dsp:cNvPr id="0" name=""/>
        <dsp:cNvSpPr/>
      </dsp:nvSpPr>
      <dsp:spPr>
        <a:xfrm>
          <a:off x="0" y="1161"/>
          <a:ext cx="8128133" cy="45988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tx1"/>
              </a:solidFill>
              <a:effectLst/>
              <a:latin typeface="karla" panose="020F0502020204030204" pitchFamily="2" charset="0"/>
            </a:rPr>
            <a:t>Nominal voltage: 12v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2450" y="23611"/>
        <a:ext cx="8083233" cy="414983"/>
      </dsp:txXfrm>
    </dsp:sp>
    <dsp:sp modelId="{AAC73D00-3018-43C8-AC8F-E8A1C57D38A9}">
      <dsp:nvSpPr>
        <dsp:cNvPr id="0" name=""/>
        <dsp:cNvSpPr/>
      </dsp:nvSpPr>
      <dsp:spPr>
        <a:xfrm>
          <a:off x="0" y="472280"/>
          <a:ext cx="8128133" cy="45988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tx1"/>
              </a:solidFill>
              <a:effectLst/>
              <a:latin typeface="karla" panose="020F0502020204030204" pitchFamily="2" charset="0"/>
            </a:rPr>
            <a:t>Input voltage: 12.6V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2450" y="494730"/>
        <a:ext cx="8083233" cy="414983"/>
      </dsp:txXfrm>
    </dsp:sp>
    <dsp:sp modelId="{BAB3269C-E407-464E-84F6-9E1263A59D11}">
      <dsp:nvSpPr>
        <dsp:cNvPr id="0" name=""/>
        <dsp:cNvSpPr/>
      </dsp:nvSpPr>
      <dsp:spPr>
        <a:xfrm>
          <a:off x="0" y="943399"/>
          <a:ext cx="8128133" cy="45988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tx1"/>
              </a:solidFill>
              <a:effectLst/>
              <a:latin typeface="karla" panose="020F0502020204030204" pitchFamily="2" charset="0"/>
            </a:rPr>
            <a:t>Output voltage: 8V to 12.6V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2450" y="965849"/>
        <a:ext cx="8083233" cy="414983"/>
      </dsp:txXfrm>
    </dsp:sp>
    <dsp:sp modelId="{4AB3425B-5D80-49BA-BF17-C0BBB6E64CFC}">
      <dsp:nvSpPr>
        <dsp:cNvPr id="0" name=""/>
        <dsp:cNvSpPr/>
      </dsp:nvSpPr>
      <dsp:spPr>
        <a:xfrm>
          <a:off x="0" y="1414519"/>
          <a:ext cx="8128133" cy="45988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Battery capacity: 6000mah (6Ah), deviation ±5%,</a:t>
          </a:r>
          <a:endParaRPr lang="en-US" sz="1500" kern="1200" dirty="0"/>
        </a:p>
      </dsp:txBody>
      <dsp:txXfrm>
        <a:off x="22450" y="1436969"/>
        <a:ext cx="8083233" cy="414983"/>
      </dsp:txXfrm>
    </dsp:sp>
    <dsp:sp modelId="{40D83C5C-9FDF-4DBE-A086-64EBB7F54F32}">
      <dsp:nvSpPr>
        <dsp:cNvPr id="0" name=""/>
        <dsp:cNvSpPr/>
      </dsp:nvSpPr>
      <dsp:spPr>
        <a:xfrm>
          <a:off x="0" y="1885638"/>
          <a:ext cx="8128133" cy="45988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Size: 56*60*66 mm , deviation ±5mm</a:t>
          </a:r>
          <a:endParaRPr lang="en-US" sz="1500" kern="1200" dirty="0"/>
        </a:p>
      </dsp:txBody>
      <dsp:txXfrm>
        <a:off x="22450" y="1908088"/>
        <a:ext cx="8083233" cy="414983"/>
      </dsp:txXfrm>
    </dsp:sp>
    <dsp:sp modelId="{2353139B-8AF0-49D0-B428-C1FFEE048952}">
      <dsp:nvSpPr>
        <dsp:cNvPr id="0" name=""/>
        <dsp:cNvSpPr/>
      </dsp:nvSpPr>
      <dsp:spPr>
        <a:xfrm>
          <a:off x="0" y="2356757"/>
          <a:ext cx="8128133" cy="45988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Packing: Blue PVC</a:t>
          </a:r>
          <a:endParaRPr lang="en-US" sz="1500" kern="1200" dirty="0"/>
        </a:p>
      </dsp:txBody>
      <dsp:txXfrm>
        <a:off x="22450" y="2379207"/>
        <a:ext cx="8083233" cy="414983"/>
      </dsp:txXfrm>
    </dsp:sp>
    <dsp:sp modelId="{F0AE9527-FE2A-456B-A037-0924A07756ED}">
      <dsp:nvSpPr>
        <dsp:cNvPr id="0" name=""/>
        <dsp:cNvSpPr/>
      </dsp:nvSpPr>
      <dsp:spPr>
        <a:xfrm>
          <a:off x="0" y="2825943"/>
          <a:ext cx="8128133" cy="45988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karla" panose="020F0502020204030204" pitchFamily="2" charset="0"/>
            </a:rPr>
            <a:t>With protection circuit: have overcharge, over discharge, over current, short circuit protection functions</a:t>
          </a:r>
          <a:endParaRPr lang="en-US" sz="1500" kern="1200" dirty="0"/>
        </a:p>
      </dsp:txBody>
      <dsp:txXfrm>
        <a:off x="22450" y="2848393"/>
        <a:ext cx="8083233" cy="4149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B109B-F0FC-403A-9F53-9C5FD1C827FE}">
      <dsp:nvSpPr>
        <dsp:cNvPr id="0" name=""/>
        <dsp:cNvSpPr/>
      </dsp:nvSpPr>
      <dsp:spPr>
        <a:xfrm>
          <a:off x="0" y="1969"/>
          <a:ext cx="6401654" cy="5984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+mn-lt"/>
            </a:rPr>
            <a:t>Rated Output Current: 2A (maximum load current can reach 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9214" y="31183"/>
        <a:ext cx="6343226" cy="540026"/>
      </dsp:txXfrm>
    </dsp:sp>
    <dsp:sp modelId="{AAC73D00-3018-43C8-AC8F-E8A1C57D38A9}">
      <dsp:nvSpPr>
        <dsp:cNvPr id="0" name=""/>
        <dsp:cNvSpPr/>
      </dsp:nvSpPr>
      <dsp:spPr>
        <a:xfrm>
          <a:off x="0" y="689704"/>
          <a:ext cx="6401654" cy="5984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+mn-lt"/>
            </a:rPr>
            <a:t>3A with an additional heatsink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9214" y="718918"/>
        <a:ext cx="6343226" cy="540026"/>
      </dsp:txXfrm>
    </dsp:sp>
    <dsp:sp modelId="{BAB3269C-E407-464E-84F6-9E1263A59D11}">
      <dsp:nvSpPr>
        <dsp:cNvPr id="0" name=""/>
        <dsp:cNvSpPr/>
      </dsp:nvSpPr>
      <dsp:spPr>
        <a:xfrm>
          <a:off x="0" y="1377439"/>
          <a:ext cx="6401654" cy="5984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+mn-lt"/>
            </a:rPr>
            <a:t>Efficiency: Up to 92%</a:t>
          </a:r>
          <a:endParaRPr lang="en-US" sz="1500" kern="1200" dirty="0">
            <a:solidFill>
              <a:schemeClr val="tx1"/>
            </a:solidFill>
            <a:latin typeface="+mn-lt"/>
          </a:endParaRPr>
        </a:p>
      </dsp:txBody>
      <dsp:txXfrm>
        <a:off x="29214" y="1406653"/>
        <a:ext cx="6343226" cy="540026"/>
      </dsp:txXfrm>
    </dsp:sp>
    <dsp:sp modelId="{4AB3425B-5D80-49BA-BF17-C0BBB6E64CFC}">
      <dsp:nvSpPr>
        <dsp:cNvPr id="0" name=""/>
        <dsp:cNvSpPr/>
      </dsp:nvSpPr>
      <dsp:spPr>
        <a:xfrm>
          <a:off x="0" y="2065175"/>
          <a:ext cx="6401654" cy="5984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+mn-lt"/>
            </a:rPr>
            <a:t>Operating Temperature Range: -40°C to +85°C at output power of 10W or less</a:t>
          </a:r>
          <a:endParaRPr lang="en-US" sz="1500" kern="1200" dirty="0">
            <a:latin typeface="+mn-lt"/>
          </a:endParaRPr>
        </a:p>
      </dsp:txBody>
      <dsp:txXfrm>
        <a:off x="29214" y="2094389"/>
        <a:ext cx="6343226" cy="540026"/>
      </dsp:txXfrm>
    </dsp:sp>
    <dsp:sp modelId="{40D83C5C-9FDF-4DBE-A086-64EBB7F54F32}">
      <dsp:nvSpPr>
        <dsp:cNvPr id="0" name=""/>
        <dsp:cNvSpPr/>
      </dsp:nvSpPr>
      <dsp:spPr>
        <a:xfrm>
          <a:off x="0" y="2752910"/>
          <a:ext cx="6401654" cy="5984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effectLst/>
              <a:latin typeface="+mn-lt"/>
            </a:rPr>
            <a:t>Switching Frequency: 150kHz</a:t>
          </a:r>
          <a:endParaRPr lang="en-US" sz="1500" kern="1200" dirty="0">
            <a:latin typeface="+mn-lt"/>
          </a:endParaRPr>
        </a:p>
      </dsp:txBody>
      <dsp:txXfrm>
        <a:off x="29214" y="2782124"/>
        <a:ext cx="6343226" cy="540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0E06A781-2935-4AE1-B953-C75A1F746552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15E791C2-1800-4734-A997-D68A714A552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11800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9DBE-F9C1-FD0B-8246-801EF75AE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C595-E34D-B561-4E5E-CBD7EFDFD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088FA-B9C4-AB46-2AC1-5DAC3121D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C4316-20B9-65BB-3CD3-1E2E860DE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18ED2-0B25-1755-99BC-BFAFF0003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99295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12579-6AE1-55EA-CFFB-290CEAC5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E204B-76DB-3505-11B1-4452B2435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FDA4E-9DFE-A2F2-6E2E-F1FA3AA16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AFA5A-8423-1719-8A92-FB597ADB1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20CB-5D62-6C56-8404-D28C1B03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50759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3A62FB-774B-D5AF-8B8E-F5E7B12016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2FAA9-7177-DA72-DD84-D57FBD0F0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6C0EE-3BAC-3714-89C7-9F4E1FCC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818EE-70EA-7A6F-4289-47064452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DCCFE-8573-C19E-0C31-5A5AE019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2778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F8394-0D28-51D8-A863-793EFBE4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3125A-665D-688B-AA62-BD83D7FA0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E8C83-AF19-8092-4706-0A0C1592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A214A-EEDF-C7F8-A9C4-3AB68FB13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68AD2-77A9-FB31-E874-8BEFC4D0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29684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7D78F-6DC4-C8E5-1822-96B3BBCF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E3DA7-B01D-31B3-3959-8027496B7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D1F75-363F-3DF0-5F2B-0919B802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2560D-83EE-E5A6-4653-27BB59CD1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D216D-243D-DC82-3D97-82BA42E9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72836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E4F60-4790-A839-F814-10CCEBF5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D9D9-6423-6EDF-DF8E-A6F40C317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EB88D-63BD-2EAB-06BB-9D26EB17F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A67F4-A779-B58C-CBDD-5E374214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4E3DC-5879-5547-B931-A4297223C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86CF9-0A74-EDEF-E100-DE8C1538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82746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620C-A4CC-861B-E9F1-EE8B98FBF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11FE3-6A62-E8CC-310C-87022DCFC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5150E-AFFF-0C4D-1077-EEF1F7CF2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8A4A76-F099-87A7-960D-DDD61C8EB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E7FC1-F791-3F30-A199-3D7F509193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EC0348-A5A6-977C-9022-EB9652552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B66D2-281F-CC6A-C0F6-FEF3CD94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B0F2AB-D781-363D-AB4B-FF3DDE20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18148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6C21-AE32-0BA3-C580-D0BD8690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C5645-4FDA-F0A3-1B3C-1E57CCC46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5D138-6CB9-9057-AC0E-9B66122E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6D9BC-FFF7-251B-790C-D126944D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6599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A79D9F-39BD-EB93-C1B7-031E60F0B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4E31DD-C8EA-C96E-219E-D716B431B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D4C8D-C13C-EF0A-EE74-AAA79ED5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5280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6D3D-4FD1-BDA9-7EC8-9091A069C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3A3DE-090F-7758-0AD2-7E3437B6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4B7E3-FD84-D8E8-A87B-E3ADB94EF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F07D3-477F-754B-9A09-61BBB6E2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6F2F5-5844-6269-31C5-330AF0D02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AD4B9-D117-76BD-FEAE-A3CEF6DC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8452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5A63F-8B44-0E6B-6020-49215F68A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08732A-A12F-6EA9-DC96-124A335E65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1B4B4-2AC6-E06A-8CED-33658BE11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B4E2F-67FC-B788-1DF8-6B9AB0F7B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FDC0D-0660-4860-A06F-C8DE624E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86FB3-98D7-D24B-95B6-5CF0A859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13021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06A675-D0E0-E440-346B-69C4924A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06AC2-F119-8972-07D3-5E0FFE3B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438DE-A4C0-9AA6-68C1-D46A6C745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A2B506-2803-419B-B001-E642FAB464F6}" type="datetimeFigureOut">
              <a:rPr lang="ar-EG" smtClean="0"/>
              <a:t>12/04/1446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423D3-DF35-B4CF-0C6E-8B76C4044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17060-10F6-F7D8-6C44-123FD387A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CD2E88-6B2C-4C5C-8794-71756092C50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9759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" Target="slide6.xml"/><Relationship Id="rId7" Type="http://schemas.openxmlformats.org/officeDocument/2006/relationships/diagramColors" Target="../diagrams/colors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" Target="slide6.xml"/><Relationship Id="rId7" Type="http://schemas.openxmlformats.org/officeDocument/2006/relationships/diagramColors" Target="../diagrams/colors7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2.xml"/><Relationship Id="rId3" Type="http://schemas.openxmlformats.org/officeDocument/2006/relationships/slide" Target="slide11.xml"/><Relationship Id="rId7" Type="http://schemas.openxmlformats.org/officeDocument/2006/relationships/slide" Target="slide9.xml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slide" Target="slide7.xml"/><Relationship Id="rId5" Type="http://schemas.openxmlformats.org/officeDocument/2006/relationships/slide" Target="slide8.xml"/><Relationship Id="rId10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" Target="slide6.xml"/><Relationship Id="rId7" Type="http://schemas.openxmlformats.org/officeDocument/2006/relationships/diagramColors" Target="../diagrams/colors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" Target="slide6.xml"/><Relationship Id="rId7" Type="http://schemas.openxmlformats.org/officeDocument/2006/relationships/diagramColors" Target="../diagrams/colors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5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4991D029-841D-1073-DFF4-9F99D8020D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0" y="2549994"/>
            <a:ext cx="3568263" cy="3552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C9FCEC-4281-CEAB-3EC2-597404C8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040" y="12069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Design and Realization of Car Tracking via Ai Implementation </a:t>
            </a:r>
            <a:endParaRPr 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B6766-F625-8485-184B-14569A3878F8}"/>
              </a:ext>
            </a:extLst>
          </p:cNvPr>
          <p:cNvSpPr txBox="1"/>
          <p:nvPr/>
        </p:nvSpPr>
        <p:spPr>
          <a:xfrm>
            <a:off x="129554" y="131211"/>
            <a:ext cx="5966446" cy="9533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Ministry of Higher Education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Pyramids High Institute (PHI) for Engineering and Technology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Electronics and Communication Engineering Department</a:t>
            </a: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4F32BEE-7BF8-30F0-BDC4-9D4B9496B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284" y="256777"/>
            <a:ext cx="2429386" cy="76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10A5B5-7743-B583-C8A2-8698D7E7E1DB}"/>
              </a:ext>
            </a:extLst>
          </p:cNvPr>
          <p:cNvSpPr txBox="1">
            <a:spLocks/>
          </p:cNvSpPr>
          <p:nvPr/>
        </p:nvSpPr>
        <p:spPr>
          <a:xfrm>
            <a:off x="4971663" y="4312508"/>
            <a:ext cx="241835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Team Members</a:t>
            </a:r>
            <a:endParaRPr lang="ar-EG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D56424-466A-5782-B1B8-FCED6508B5CD}"/>
              </a:ext>
            </a:extLst>
          </p:cNvPr>
          <p:cNvGrpSpPr/>
          <p:nvPr/>
        </p:nvGrpSpPr>
        <p:grpSpPr>
          <a:xfrm>
            <a:off x="3568263" y="4815012"/>
            <a:ext cx="5916800" cy="1431161"/>
            <a:chOff x="3488695" y="4870450"/>
            <a:chExt cx="5916800" cy="14311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56DB04-DE6B-D48A-E8C6-8EF0B4B5E923}"/>
                </a:ext>
              </a:extLst>
            </p:cNvPr>
            <p:cNvSpPr txBox="1">
              <a:spLocks/>
            </p:cNvSpPr>
            <p:nvPr/>
          </p:nvSpPr>
          <p:spPr>
            <a:xfrm>
              <a:off x="3488695" y="4870450"/>
              <a:ext cx="3682746" cy="143116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Abdelrahman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Shrief</a:t>
              </a:r>
              <a:endPara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Asmaa Mohamed</a:t>
              </a:r>
            </a:p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Sondos Reda</a:t>
              </a:r>
            </a:p>
            <a:p>
              <a:pPr defTabSz="384048">
                <a:spcAft>
                  <a:spcPts val="600"/>
                </a:spcAft>
              </a:pP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Mohammed </a:t>
              </a: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Hossam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1B6277-165A-F3EF-FF03-E9491D3B82FA}"/>
                </a:ext>
              </a:extLst>
            </p:cNvPr>
            <p:cNvSpPr txBox="1"/>
            <p:nvPr/>
          </p:nvSpPr>
          <p:spPr>
            <a:xfrm>
              <a:off x="6476116" y="4870450"/>
              <a:ext cx="2929379" cy="1431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384048">
                <a:spcAft>
                  <a:spcPts val="600"/>
                </a:spcAft>
              </a:pP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Mohammed </a:t>
              </a: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Alaa</a:t>
              </a:r>
            </a:p>
            <a:p>
              <a:pPr defTabSz="384048">
                <a:spcAft>
                  <a:spcPts val="600"/>
                </a:spcAft>
              </a:pPr>
              <a:r>
                <a: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Mohammed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Nageh</a:t>
              </a:r>
              <a:endPara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384048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Mahmoud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Gaballah</a:t>
              </a:r>
              <a:endPara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384048">
                <a:spcAft>
                  <a:spcPts val="600"/>
                </a:spcAft>
              </a:pP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Moamen</a:t>
              </a: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Morad</a:t>
              </a:r>
              <a:endParaRPr lang="ar-EG" sz="115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5C13702-3E6F-0DDC-A392-52E2C8B3A163}"/>
              </a:ext>
            </a:extLst>
          </p:cNvPr>
          <p:cNvSpPr txBox="1">
            <a:spLocks/>
          </p:cNvSpPr>
          <p:nvPr/>
        </p:nvSpPr>
        <p:spPr>
          <a:xfrm>
            <a:off x="4716151" y="2608319"/>
            <a:ext cx="292937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Under Supervision</a:t>
            </a:r>
            <a:endParaRPr lang="ar-EG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3F75E2-D765-2A95-54DC-2ED300DBBA46}"/>
              </a:ext>
            </a:extLst>
          </p:cNvPr>
          <p:cNvSpPr txBox="1">
            <a:spLocks/>
          </p:cNvSpPr>
          <p:nvPr/>
        </p:nvSpPr>
        <p:spPr>
          <a:xfrm>
            <a:off x="4716150" y="3130315"/>
            <a:ext cx="2929379" cy="9079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defTabSz="384048">
              <a:spcAft>
                <a:spcPts val="600"/>
              </a:spcAft>
            </a:pPr>
            <a:r>
              <a:rPr lang="en-US" sz="2400" dirty="0"/>
              <a:t>Dr. Gamal </a:t>
            </a:r>
            <a:r>
              <a:rPr lang="en-US" sz="2400" dirty="0" err="1"/>
              <a:t>Elshiekh</a:t>
            </a:r>
            <a:endParaRPr lang="en-US" sz="2400" dirty="0"/>
          </a:p>
          <a:p>
            <a:pPr algn="ctr" defTabSz="384048">
              <a:spcAft>
                <a:spcPts val="600"/>
              </a:spcAft>
            </a:pPr>
            <a:r>
              <a:rPr lang="en-US" sz="2400" dirty="0"/>
              <a:t>Dr. </a:t>
            </a:r>
            <a:r>
              <a:rPr lang="en-US" sz="2400" err="1"/>
              <a:t>Esraa</a:t>
            </a:r>
            <a:r>
              <a:rPr lang="en-US" sz="2400"/>
              <a:t> Elrefaey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403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CC362-439E-68C0-99AE-1BC8BAB76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battery with black wires&#10;&#10;Description automatically generated">
            <a:extLst>
              <a:ext uri="{FF2B5EF4-FFF2-40B4-BE49-F238E27FC236}">
                <a16:creationId xmlns:a16="http://schemas.microsoft.com/office/drawing/2014/main" id="{EFC2F982-0218-7006-D564-2BED13C0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315" y="1078557"/>
            <a:ext cx="3716710" cy="3716710"/>
          </a:xfrm>
          <a:prstGeom prst="rect">
            <a:avLst/>
          </a:prstGeom>
        </p:spPr>
      </p:pic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727F1042-B1B7-2C76-9B6C-399FC47281C7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</a:rPr>
              <a:t>Back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80D3D-5BE6-5BD9-0196-DB38BF180837}"/>
              </a:ext>
            </a:extLst>
          </p:cNvPr>
          <p:cNvSpPr txBox="1"/>
          <p:nvPr/>
        </p:nvSpPr>
        <p:spPr>
          <a:xfrm>
            <a:off x="3890963" y="228600"/>
            <a:ext cx="441007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Battery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C4C44-CDA2-3DA5-9412-6DE7DB00BD21}"/>
              </a:ext>
            </a:extLst>
          </p:cNvPr>
          <p:cNvSpPr txBox="1"/>
          <p:nvPr/>
        </p:nvSpPr>
        <p:spPr>
          <a:xfrm>
            <a:off x="263097" y="847725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5C5A5-7565-8F2F-B12E-FE955AEF5219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983886-6C24-477F-F5DF-8CFC82BF0870}"/>
              </a:ext>
            </a:extLst>
          </p:cNvPr>
          <p:cNvSpPr txBox="1"/>
          <p:nvPr/>
        </p:nvSpPr>
        <p:spPr>
          <a:xfrm>
            <a:off x="989248" y="5220295"/>
            <a:ext cx="5371879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Manage H.W Component’s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Has a Rechargeable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for Working Many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Be Charged form The Car Battery</a:t>
            </a:r>
          </a:p>
        </p:txBody>
      </p:sp>
      <p:graphicFrame>
        <p:nvGraphicFramePr>
          <p:cNvPr id="19" name="TextBox 3">
            <a:extLst>
              <a:ext uri="{FF2B5EF4-FFF2-40B4-BE49-F238E27FC236}">
                <a16:creationId xmlns:a16="http://schemas.microsoft.com/office/drawing/2014/main" id="{FD346D21-E885-0177-BB6D-42202ECA7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2400301"/>
              </p:ext>
            </p:extLst>
          </p:nvPr>
        </p:nvGraphicFramePr>
        <p:xfrm>
          <a:off x="572807" y="1373803"/>
          <a:ext cx="8128133" cy="3288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814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9ED6A-1009-CC73-98BE-2668B844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C00A59D-558F-B9CF-57EE-B38ACB69A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t="14500" r="5318" b="14693"/>
          <a:stretch/>
        </p:blipFill>
        <p:spPr bwMode="auto">
          <a:xfrm rot="1639223">
            <a:off x="8367666" y="2461076"/>
            <a:ext cx="2843028" cy="22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hlinkClick r:id="rId3" action="ppaction://hlinksldjump"/>
            <a:extLst>
              <a:ext uri="{FF2B5EF4-FFF2-40B4-BE49-F238E27FC236}">
                <a16:creationId xmlns:a16="http://schemas.microsoft.com/office/drawing/2014/main" id="{C7F13789-6DED-68D7-CB9A-D3487C523292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</a:rPr>
              <a:t>Back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ECCD1-2302-F0E6-FB03-31262619B7C8}"/>
              </a:ext>
            </a:extLst>
          </p:cNvPr>
          <p:cNvSpPr txBox="1"/>
          <p:nvPr/>
        </p:nvSpPr>
        <p:spPr>
          <a:xfrm>
            <a:off x="3048786" y="352662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DC-DC Converter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B73E5-E0AD-DE2E-5C3A-0C77171144E7}"/>
              </a:ext>
            </a:extLst>
          </p:cNvPr>
          <p:cNvSpPr txBox="1"/>
          <p:nvPr/>
        </p:nvSpPr>
        <p:spPr>
          <a:xfrm>
            <a:off x="1034334" y="1712152"/>
            <a:ext cx="609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1C371-C55D-DFD6-D82B-53A925520282}"/>
              </a:ext>
            </a:extLst>
          </p:cNvPr>
          <p:cNvSpPr txBox="1"/>
          <p:nvPr/>
        </p:nvSpPr>
        <p:spPr>
          <a:xfrm>
            <a:off x="300804" y="1139956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graphicFrame>
        <p:nvGraphicFramePr>
          <p:cNvPr id="8" name="TextBox 3">
            <a:extLst>
              <a:ext uri="{FF2B5EF4-FFF2-40B4-BE49-F238E27FC236}">
                <a16:creationId xmlns:a16="http://schemas.microsoft.com/office/drawing/2014/main" id="{1BA60B10-A20B-8C5C-E968-342EFC7AE6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280015"/>
              </p:ext>
            </p:extLst>
          </p:nvPr>
        </p:nvGraphicFramePr>
        <p:xfrm>
          <a:off x="472437" y="1601621"/>
          <a:ext cx="6401654" cy="3353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FA79988-D946-99ED-1AB0-6C6B09898B8D}"/>
              </a:ext>
            </a:extLst>
          </p:cNvPr>
          <p:cNvSpPr txBox="1"/>
          <p:nvPr/>
        </p:nvSpPr>
        <p:spPr>
          <a:xfrm>
            <a:off x="472437" y="5014018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6E26FD-5034-B5D0-A1BE-202E6EEE3CC7}"/>
              </a:ext>
            </a:extLst>
          </p:cNvPr>
          <p:cNvSpPr txBox="1"/>
          <p:nvPr/>
        </p:nvSpPr>
        <p:spPr>
          <a:xfrm>
            <a:off x="631596" y="5580668"/>
            <a:ext cx="56089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convert a higher DC voltage to a lower DC </a:t>
            </a:r>
            <a:r>
              <a:rPr lang="en-GB" sz="1500"/>
              <a:t>voltage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/>
              <a:t>has a good </a:t>
            </a:r>
            <a:r>
              <a:rPr lang="en-GB" sz="1500" dirty="0"/>
              <a:t>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555903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C5CCB-E11D-D1A9-63A5-68BBF9DDF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7BA16D55-B305-2FF9-3430-B292B3EF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6211227" y="1025205"/>
            <a:ext cx="4828248" cy="4807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C3065B-F61B-F132-18FA-D8962767ED7D}"/>
              </a:ext>
            </a:extLst>
          </p:cNvPr>
          <p:cNvSpPr txBox="1"/>
          <p:nvPr/>
        </p:nvSpPr>
        <p:spPr>
          <a:xfrm>
            <a:off x="1043749" y="2721114"/>
            <a:ext cx="397906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Conclusion </a:t>
            </a:r>
            <a:endParaRPr lang="ar-EG" sz="4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4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AE901-3467-6BF1-B593-A66F202DF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ar on a road&#10;&#10;Description automatically generated">
            <a:extLst>
              <a:ext uri="{FF2B5EF4-FFF2-40B4-BE49-F238E27FC236}">
                <a16:creationId xmlns:a16="http://schemas.microsoft.com/office/drawing/2014/main" id="{9C569E8D-A83D-BFC6-CDBF-04A3268555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1"/>
          <a:stretch/>
        </p:blipFill>
        <p:spPr>
          <a:xfrm>
            <a:off x="3681876" y="1025205"/>
            <a:ext cx="4828248" cy="4807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FCFCE2-1C9D-AAF9-9F6E-501E30E688C3}"/>
              </a:ext>
            </a:extLst>
          </p:cNvPr>
          <p:cNvSpPr txBox="1"/>
          <p:nvPr/>
        </p:nvSpPr>
        <p:spPr>
          <a:xfrm>
            <a:off x="4106465" y="3635514"/>
            <a:ext cx="397906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  <a:endParaRPr lang="ar-EG" sz="4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3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5895E-89D9-9FF2-BC35-5839EA8A1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etra | AI based Vehicle Tracking &amp; Monitoring System for Factory Premises">
            <a:extLst>
              <a:ext uri="{FF2B5EF4-FFF2-40B4-BE49-F238E27FC236}">
                <a16:creationId xmlns:a16="http://schemas.microsoft.com/office/drawing/2014/main" id="{C754446A-12E6-DDE1-38D2-760233598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9" t="60291" r="5042" b="9070"/>
          <a:stretch/>
        </p:blipFill>
        <p:spPr bwMode="auto">
          <a:xfrm>
            <a:off x="8303211" y="4333460"/>
            <a:ext cx="3638550" cy="200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etra | AI based Vehicle Tracking &amp; Monitoring System for Factory Premises">
            <a:extLst>
              <a:ext uri="{FF2B5EF4-FFF2-40B4-BE49-F238E27FC236}">
                <a16:creationId xmlns:a16="http://schemas.microsoft.com/office/drawing/2014/main" id="{F7105784-8FA3-F164-3F87-37355DDCEF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9" t="7353" r="5042" b="42643"/>
          <a:stretch/>
        </p:blipFill>
        <p:spPr bwMode="auto">
          <a:xfrm>
            <a:off x="8303211" y="322629"/>
            <a:ext cx="3076575" cy="316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DAB4F6-D63E-314A-867B-BE0318BABA53}"/>
              </a:ext>
            </a:extLst>
          </p:cNvPr>
          <p:cNvSpPr txBox="1"/>
          <p:nvPr/>
        </p:nvSpPr>
        <p:spPr>
          <a:xfrm>
            <a:off x="192881" y="530067"/>
            <a:ext cx="30765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Outlines </a:t>
            </a:r>
            <a:endParaRPr lang="ar-EG" sz="4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23B3B-ED14-4EF8-5878-E04B874A99FA}"/>
              </a:ext>
            </a:extLst>
          </p:cNvPr>
          <p:cNvSpPr txBox="1"/>
          <p:nvPr/>
        </p:nvSpPr>
        <p:spPr>
          <a:xfrm>
            <a:off x="812214" y="1618794"/>
            <a:ext cx="8789194" cy="4664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Introduction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Project main idea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Applying GPS theory on the project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Connecting the project with users </a:t>
            </a:r>
            <a:r>
              <a:rPr lang="en-US" sz="2000"/>
              <a:t>via GSM Solutions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Making a video streaming in a web application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Make </a:t>
            </a:r>
            <a:r>
              <a:rPr lang="en-US" sz="2000" dirty="0"/>
              <a:t>a connection between users and the device via Web App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Implement a backup plan for network connection failing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Testing the project idea on a </a:t>
            </a:r>
            <a:r>
              <a:rPr lang="en-US" sz="2000"/>
              <a:t>self-driving car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Apply the project idea and test it for real vehicles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/>
              <a:t>Conclusion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4227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89399-8759-F968-29D1-9A94ECBB4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etra | AI based Vehicle Tracking &amp; Monitoring System for Factory Premises">
            <a:extLst>
              <a:ext uri="{FF2B5EF4-FFF2-40B4-BE49-F238E27FC236}">
                <a16:creationId xmlns:a16="http://schemas.microsoft.com/office/drawing/2014/main" id="{4314BB5A-E10E-70A8-A56F-8451C0B989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9" t="60291" r="5042" b="9070"/>
          <a:stretch/>
        </p:blipFill>
        <p:spPr bwMode="auto">
          <a:xfrm>
            <a:off x="8303211" y="4333460"/>
            <a:ext cx="3638550" cy="200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etra | AI based Vehicle Tracking &amp; Monitoring System for Factory Premises">
            <a:extLst>
              <a:ext uri="{FF2B5EF4-FFF2-40B4-BE49-F238E27FC236}">
                <a16:creationId xmlns:a16="http://schemas.microsoft.com/office/drawing/2014/main" id="{620160AB-59F6-5603-5283-4BCA16BE3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9" t="7353" r="5042" b="42643"/>
          <a:stretch/>
        </p:blipFill>
        <p:spPr bwMode="auto">
          <a:xfrm>
            <a:off x="8303211" y="322629"/>
            <a:ext cx="3076575" cy="316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CCD3A5-D01C-44B5-D98B-58CDE91A6ECC}"/>
              </a:ext>
            </a:extLst>
          </p:cNvPr>
          <p:cNvSpPr txBox="1"/>
          <p:nvPr/>
        </p:nvSpPr>
        <p:spPr>
          <a:xfrm>
            <a:off x="915155" y="426274"/>
            <a:ext cx="469344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Project Main Idea </a:t>
            </a:r>
            <a:endParaRPr lang="ar-EG" sz="4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D6A70F5-F601-4CA1-97EF-14A62C7B4B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875032"/>
              </p:ext>
            </p:extLst>
          </p:nvPr>
        </p:nvGraphicFramePr>
        <p:xfrm>
          <a:off x="-748154" y="1906032"/>
          <a:ext cx="8355585" cy="4851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016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A0556-61C1-E383-9544-DCC15A22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4755A0-11F5-3700-EA2C-0D0EE97E63E8}"/>
              </a:ext>
            </a:extLst>
          </p:cNvPr>
          <p:cNvSpPr txBox="1"/>
          <p:nvPr/>
        </p:nvSpPr>
        <p:spPr>
          <a:xfrm>
            <a:off x="3254195" y="539395"/>
            <a:ext cx="545736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Layout </a:t>
            </a:r>
            <a:endParaRPr lang="ar-EG" sz="4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3D4B1DA-DF09-8B1D-C4C5-20546B9528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5131696"/>
              </p:ext>
            </p:extLst>
          </p:nvPr>
        </p:nvGraphicFramePr>
        <p:xfrm>
          <a:off x="265521" y="2158738"/>
          <a:ext cx="11434714" cy="3553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9833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E9AEF-F767-1BD4-E991-2836F772C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etra | AI based Vehicle Tracking &amp; Monitoring System for Factory Premises">
            <a:extLst>
              <a:ext uri="{FF2B5EF4-FFF2-40B4-BE49-F238E27FC236}">
                <a16:creationId xmlns:a16="http://schemas.microsoft.com/office/drawing/2014/main" id="{6004A80B-0A53-042F-6FE0-13BA5584D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9" t="7353" r="5042" b="42643"/>
          <a:stretch/>
        </p:blipFill>
        <p:spPr bwMode="auto">
          <a:xfrm>
            <a:off x="3550583" y="808930"/>
            <a:ext cx="5090835" cy="524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4EED8D-1724-43B0-D882-D819348FB812}"/>
              </a:ext>
            </a:extLst>
          </p:cNvPr>
          <p:cNvSpPr txBox="1"/>
          <p:nvPr/>
        </p:nvSpPr>
        <p:spPr>
          <a:xfrm>
            <a:off x="2707448" y="165064"/>
            <a:ext cx="677710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Web Application Design</a:t>
            </a:r>
            <a:endParaRPr lang="ar-EG" sz="4000" b="1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</p:txBody>
      </p:sp>
      <p:pic>
        <p:nvPicPr>
          <p:cNvPr id="2" name="Web App">
            <a:hlinkClick r:id="" action="ppaction://media"/>
            <a:extLst>
              <a:ext uri="{FF2B5EF4-FFF2-40B4-BE49-F238E27FC236}">
                <a16:creationId xmlns:a16="http://schemas.microsoft.com/office/drawing/2014/main" id="{2E274F78-D049-31B8-9A1F-F408BF81BD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5301" y="808930"/>
            <a:ext cx="11301399" cy="524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40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C73C4-955D-898F-0CCF-C21B8E3C5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ktop, pc, server icon - Free download on Iconfinder">
            <a:extLst>
              <a:ext uri="{FF2B5EF4-FFF2-40B4-BE49-F238E27FC236}">
                <a16:creationId xmlns:a16="http://schemas.microsoft.com/office/drawing/2014/main" id="{7EBA1F3F-6C20-4110-A01D-0F7EEB27C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152" y="1682688"/>
            <a:ext cx="1932575" cy="193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hlinkClick r:id="rId3" action="ppaction://hlinksldjump"/>
            <a:extLst>
              <a:ext uri="{FF2B5EF4-FFF2-40B4-BE49-F238E27FC236}">
                <a16:creationId xmlns:a16="http://schemas.microsoft.com/office/drawing/2014/main" id="{F3B0B3CA-07E1-82B9-8365-D8E9619AD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t="14500" r="5318" b="14693"/>
          <a:stretch/>
        </p:blipFill>
        <p:spPr bwMode="auto">
          <a:xfrm rot="1859039">
            <a:off x="564625" y="4636944"/>
            <a:ext cx="1728063" cy="13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IM808 Module GSM GPRS GPS IPX Development Board HIGH SCHOOL With The GPS  Antenna Manufacturers and Suppliers China - Pricelist - Kuongshun Electronic">
            <a:hlinkClick r:id="rId5" action="ppaction://hlinksldjump"/>
            <a:extLst>
              <a:ext uri="{FF2B5EF4-FFF2-40B4-BE49-F238E27FC236}">
                <a16:creationId xmlns:a16="http://schemas.microsoft.com/office/drawing/2014/main" id="{B6CD40FA-B9F4-6F04-AC17-73160DFAD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3" t="55461" r="18043" b="5362"/>
          <a:stretch/>
        </p:blipFill>
        <p:spPr bwMode="auto">
          <a:xfrm rot="10800000">
            <a:off x="821429" y="1851056"/>
            <a:ext cx="3127053" cy="204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205E61-7E97-9B8A-3781-2CEEC7EE7466}"/>
              </a:ext>
            </a:extLst>
          </p:cNvPr>
          <p:cNvSpPr txBox="1"/>
          <p:nvPr/>
        </p:nvSpPr>
        <p:spPr>
          <a:xfrm>
            <a:off x="3100321" y="165064"/>
            <a:ext cx="599135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Hardware Block 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Digram</a:t>
            </a:r>
            <a:endParaRPr lang="ar-EG" sz="36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20F8BE34-0838-8A86-4C60-8A6A348BBF1D}"/>
              </a:ext>
            </a:extLst>
          </p:cNvPr>
          <p:cNvSpPr/>
          <p:nvPr/>
        </p:nvSpPr>
        <p:spPr>
          <a:xfrm>
            <a:off x="8860364" y="2733737"/>
            <a:ext cx="971550" cy="276225"/>
          </a:xfrm>
          <a:prstGeom prst="leftRightArrow">
            <a:avLst/>
          </a:prstGeom>
          <a:solidFill>
            <a:schemeClr val="accent6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pic>
        <p:nvPicPr>
          <p:cNvPr id="1032" name="Picture 8" descr="Raspberry Pi Camera Module 5 MP – TOMSON ELECTRONICS">
            <a:hlinkClick r:id="rId7" action="ppaction://hlinksldjump"/>
            <a:extLst>
              <a:ext uri="{FF2B5EF4-FFF2-40B4-BE49-F238E27FC236}">
                <a16:creationId xmlns:a16="http://schemas.microsoft.com/office/drawing/2014/main" id="{1C05B9A3-AE05-5D24-0E03-68EFB38D1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6" t="30500" r="18666" b="29667"/>
          <a:stretch/>
        </p:blipFill>
        <p:spPr bwMode="auto">
          <a:xfrm>
            <a:off x="6641336" y="4722872"/>
            <a:ext cx="1989090" cy="147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D4C53542-32DE-3E2C-2DD7-DD88079A9A66}"/>
              </a:ext>
            </a:extLst>
          </p:cNvPr>
          <p:cNvSpPr/>
          <p:nvPr/>
        </p:nvSpPr>
        <p:spPr>
          <a:xfrm>
            <a:off x="6902103" y="4166970"/>
            <a:ext cx="276225" cy="492028"/>
          </a:xfrm>
          <a:prstGeom prst="up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E05368D-7D11-FEB1-495A-B0B81C0120C9}"/>
              </a:ext>
            </a:extLst>
          </p:cNvPr>
          <p:cNvSpPr/>
          <p:nvPr/>
        </p:nvSpPr>
        <p:spPr>
          <a:xfrm>
            <a:off x="10076204" y="3774055"/>
            <a:ext cx="1154473" cy="595406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</a:rPr>
              <a:t>Server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9554661-F060-2839-8EBF-2F80ECF71F9E}"/>
              </a:ext>
            </a:extLst>
          </p:cNvPr>
          <p:cNvSpPr/>
          <p:nvPr/>
        </p:nvSpPr>
        <p:spPr>
          <a:xfrm>
            <a:off x="6870629" y="6211334"/>
            <a:ext cx="1440428" cy="374711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Camera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88C45034-94FF-D3AF-F1B9-227B0CD16863}"/>
              </a:ext>
            </a:extLst>
          </p:cNvPr>
          <p:cNvSpPr/>
          <p:nvPr/>
        </p:nvSpPr>
        <p:spPr>
          <a:xfrm>
            <a:off x="3994162" y="2733737"/>
            <a:ext cx="971550" cy="276225"/>
          </a:xfrm>
          <a:prstGeom prst="left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pic>
        <p:nvPicPr>
          <p:cNvPr id="17" name="Picture 16" descr="A blue battery with black wires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E2A7087F-CD7E-B596-D118-9CA0808565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872" y="4184274"/>
            <a:ext cx="2122129" cy="2122129"/>
          </a:xfrm>
          <a:prstGeom prst="rect">
            <a:avLst/>
          </a:prstGeom>
        </p:spPr>
      </p:pic>
      <p:sp>
        <p:nvSpPr>
          <p:cNvPr id="18" name="Arrow: Up 17">
            <a:extLst>
              <a:ext uri="{FF2B5EF4-FFF2-40B4-BE49-F238E27FC236}">
                <a16:creationId xmlns:a16="http://schemas.microsoft.com/office/drawing/2014/main" id="{A112B31D-25B5-38F2-3D24-1839B79EE60E}"/>
              </a:ext>
            </a:extLst>
          </p:cNvPr>
          <p:cNvSpPr/>
          <p:nvPr/>
        </p:nvSpPr>
        <p:spPr>
          <a:xfrm rot="2460000">
            <a:off x="5030443" y="4106936"/>
            <a:ext cx="276225" cy="617570"/>
          </a:xfrm>
          <a:prstGeom prst="up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EA4B5DA-EAF4-4874-E37E-FC63B49322EB}"/>
              </a:ext>
            </a:extLst>
          </p:cNvPr>
          <p:cNvSpPr/>
          <p:nvPr/>
        </p:nvSpPr>
        <p:spPr>
          <a:xfrm rot="16200000">
            <a:off x="2861012" y="4829328"/>
            <a:ext cx="276225" cy="98723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8C8A02A7-6F79-09E4-0934-DA9E486A199B}"/>
              </a:ext>
            </a:extLst>
          </p:cNvPr>
          <p:cNvSpPr/>
          <p:nvPr/>
        </p:nvSpPr>
        <p:spPr>
          <a:xfrm>
            <a:off x="1367884" y="3966373"/>
            <a:ext cx="276225" cy="737451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400">
              <a:latin typeface="Poppins" panose="000005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AB557D-5FCF-AC47-7C5B-D34CE67050B5}"/>
              </a:ext>
            </a:extLst>
          </p:cNvPr>
          <p:cNvSpPr/>
          <p:nvPr/>
        </p:nvSpPr>
        <p:spPr>
          <a:xfrm>
            <a:off x="3640766" y="6138033"/>
            <a:ext cx="1324946" cy="405642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Battery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DF441F7-E4D0-E7E9-D6C4-D8A04BBF11FC}"/>
              </a:ext>
            </a:extLst>
          </p:cNvPr>
          <p:cNvSpPr/>
          <p:nvPr/>
        </p:nvSpPr>
        <p:spPr>
          <a:xfrm>
            <a:off x="576457" y="5974376"/>
            <a:ext cx="1582854" cy="611669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DC-DC Converter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E392D6B-F3F5-B20D-A068-E6C795AA3435}"/>
              </a:ext>
            </a:extLst>
          </p:cNvPr>
          <p:cNvSpPr/>
          <p:nvPr/>
        </p:nvSpPr>
        <p:spPr>
          <a:xfrm>
            <a:off x="1760992" y="1018233"/>
            <a:ext cx="1611200" cy="832823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GSM + GPS Module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4135D17-6EBC-74AE-C87C-7E3AAF60B774}"/>
              </a:ext>
            </a:extLst>
          </p:cNvPr>
          <p:cNvSpPr/>
          <p:nvPr/>
        </p:nvSpPr>
        <p:spPr>
          <a:xfrm>
            <a:off x="5590175" y="1266063"/>
            <a:ext cx="2623856" cy="354713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Main Controller</a:t>
            </a:r>
            <a:endParaRPr lang="ar-EG" b="1" dirty="0">
              <a:latin typeface="Poppins" panose="00000500000000000000" pitchFamily="2" charset="0"/>
            </a:endParaRPr>
          </a:p>
        </p:txBody>
      </p:sp>
      <p:pic>
        <p:nvPicPr>
          <p:cNvPr id="1026" name="Picture 2" descr="Raspberry Pi® 4 Model B – Pinout -">
            <a:hlinkClick r:id="rId11" action="ppaction://hlinksldjump"/>
            <a:extLst>
              <a:ext uri="{FF2B5EF4-FFF2-40B4-BE49-F238E27FC236}">
                <a16:creationId xmlns:a16="http://schemas.microsoft.com/office/drawing/2014/main" id="{EEAC4AF7-F778-6927-8155-965468401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3" t="12857" r="6295" b="8320"/>
          <a:stretch/>
        </p:blipFill>
        <p:spPr bwMode="auto">
          <a:xfrm>
            <a:off x="5168554" y="1682688"/>
            <a:ext cx="3600450" cy="237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hlinkClick r:id="rId13" action="ppaction://hlinksldjump"/>
            <a:extLst>
              <a:ext uri="{FF2B5EF4-FFF2-40B4-BE49-F238E27FC236}">
                <a16:creationId xmlns:a16="http://schemas.microsoft.com/office/drawing/2014/main" id="{F558FA42-4E21-584B-2A80-723ECE6AD693}"/>
              </a:ext>
            </a:extLst>
          </p:cNvPr>
          <p:cNvSpPr/>
          <p:nvPr/>
        </p:nvSpPr>
        <p:spPr>
          <a:xfrm>
            <a:off x="10306050" y="6143625"/>
            <a:ext cx="1618269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</a:rPr>
              <a:t>Conclusion </a:t>
            </a:r>
            <a:endParaRPr lang="ar-EG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681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F1B14-B344-C67F-2813-6991E2A37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berry Pi® 4 Model B – Pinout -">
            <a:extLst>
              <a:ext uri="{FF2B5EF4-FFF2-40B4-BE49-F238E27FC236}">
                <a16:creationId xmlns:a16="http://schemas.microsoft.com/office/drawing/2014/main" id="{F76C74ED-26B7-C439-BB38-B2B3551E4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3" t="12857" r="6295" b="8320"/>
          <a:stretch/>
        </p:blipFill>
        <p:spPr bwMode="auto">
          <a:xfrm rot="16200000">
            <a:off x="7163885" y="1985286"/>
            <a:ext cx="4371160" cy="288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FED6BC8B-A2BD-120A-17D4-0E620D7FC7C3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</a:rPr>
              <a:t>Back</a:t>
            </a:r>
            <a:endParaRPr lang="ar-EG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5325F-5D33-4B35-8179-114F73855ECA}"/>
              </a:ext>
            </a:extLst>
          </p:cNvPr>
          <p:cNvSpPr txBox="1"/>
          <p:nvPr/>
        </p:nvSpPr>
        <p:spPr>
          <a:xfrm>
            <a:off x="3403077" y="228600"/>
            <a:ext cx="489796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Raspberry pi 4 model B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65EC9-C682-9290-7536-972AE61DB05C}"/>
              </a:ext>
            </a:extLst>
          </p:cNvPr>
          <p:cNvSpPr txBox="1"/>
          <p:nvPr/>
        </p:nvSpPr>
        <p:spPr>
          <a:xfrm>
            <a:off x="263097" y="847725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8EBA74-F34F-CFF2-C91B-3B6E387728F0}"/>
              </a:ext>
            </a:extLst>
          </p:cNvPr>
          <p:cNvSpPr txBox="1"/>
          <p:nvPr/>
        </p:nvSpPr>
        <p:spPr>
          <a:xfrm>
            <a:off x="263097" y="4758630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263D5D-E127-EE26-A2B8-B9247865D99D}"/>
              </a:ext>
            </a:extLst>
          </p:cNvPr>
          <p:cNvSpPr txBox="1"/>
          <p:nvPr/>
        </p:nvSpPr>
        <p:spPr>
          <a:xfrm>
            <a:off x="989248" y="5220295"/>
            <a:ext cx="5371879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Manage H.W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Works As Local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Resbonsable for Face Recognition</a:t>
            </a:r>
          </a:p>
        </p:txBody>
      </p:sp>
      <p:graphicFrame>
        <p:nvGraphicFramePr>
          <p:cNvPr id="1028" name="TextBox 3">
            <a:extLst>
              <a:ext uri="{FF2B5EF4-FFF2-40B4-BE49-F238E27FC236}">
                <a16:creationId xmlns:a16="http://schemas.microsoft.com/office/drawing/2014/main" id="{804B1CCD-48F3-EE05-C006-75586BAE2B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0107279"/>
              </p:ext>
            </p:extLst>
          </p:nvPr>
        </p:nvGraphicFramePr>
        <p:xfrm>
          <a:off x="579672" y="1309390"/>
          <a:ext cx="6916503" cy="3453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63496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4C57-6D55-5C22-E61D-DDEC1B66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IM808 Module GSM GPRS GPS IPX Development Board HIGH SCHOOL With The GPS  Antenna Manufacturers and Suppliers China - Pricelist - Kuongshun Electronic">
            <a:extLst>
              <a:ext uri="{FF2B5EF4-FFF2-40B4-BE49-F238E27FC236}">
                <a16:creationId xmlns:a16="http://schemas.microsoft.com/office/drawing/2014/main" id="{2CB25F93-D79F-F1F4-909C-678CFFB9B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297" r="10883" b="5361"/>
          <a:stretch/>
        </p:blipFill>
        <p:spPr bwMode="auto">
          <a:xfrm>
            <a:off x="7734584" y="870805"/>
            <a:ext cx="4091436" cy="444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1E9F65BB-10AA-043F-E172-B37C83D60403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latin typeface="Poppins" panose="00000500000000000000" pitchFamily="2" charset="0"/>
              </a:rPr>
              <a:t>Back</a:t>
            </a:r>
            <a:endParaRPr lang="ar-EG" b="1"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7D54F2-A795-7EBA-7546-3C395C2C35A6}"/>
              </a:ext>
            </a:extLst>
          </p:cNvPr>
          <p:cNvSpPr txBox="1"/>
          <p:nvPr/>
        </p:nvSpPr>
        <p:spPr>
          <a:xfrm>
            <a:off x="3890963" y="228600"/>
            <a:ext cx="441007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GSM + GPS Module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D32E7-01AA-FB07-BB44-260C2D9F4DD0}"/>
              </a:ext>
            </a:extLst>
          </p:cNvPr>
          <p:cNvSpPr txBox="1"/>
          <p:nvPr/>
        </p:nvSpPr>
        <p:spPr>
          <a:xfrm>
            <a:off x="263097" y="847725"/>
            <a:ext cx="2435282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4AB96-553B-E186-0726-E2B7F087BE7C}"/>
              </a:ext>
            </a:extLst>
          </p:cNvPr>
          <p:cNvSpPr txBox="1"/>
          <p:nvPr/>
        </p:nvSpPr>
        <p:spPr>
          <a:xfrm>
            <a:off x="266474" y="4783768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B704F-7C4C-7ABD-1032-3CBB44DFA958}"/>
              </a:ext>
            </a:extLst>
          </p:cNvPr>
          <p:cNvSpPr txBox="1"/>
          <p:nvPr/>
        </p:nvSpPr>
        <p:spPr>
          <a:xfrm>
            <a:off x="514572" y="5172518"/>
            <a:ext cx="416623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GSM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Receive and Send SMS and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Works As Backup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Alert the Admin If GPS or </a:t>
            </a:r>
            <a:r>
              <a:rPr lang="en-US" sz="1600" dirty="0" err="1"/>
              <a:t>Wifi</a:t>
            </a:r>
            <a:r>
              <a:rPr lang="en-US" sz="1600" dirty="0"/>
              <a:t> not Working</a:t>
            </a:r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13C7F-D909-4923-3310-CC7A9860B5FE}"/>
              </a:ext>
            </a:extLst>
          </p:cNvPr>
          <p:cNvSpPr txBox="1"/>
          <p:nvPr/>
        </p:nvSpPr>
        <p:spPr>
          <a:xfrm>
            <a:off x="4680808" y="5245433"/>
            <a:ext cx="416623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GPS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Heart of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 Location Data To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Be Used to Determine Car Speed</a:t>
            </a:r>
          </a:p>
          <a:p>
            <a:endParaRPr lang="en-US" sz="1600" dirty="0"/>
          </a:p>
        </p:txBody>
      </p:sp>
      <p:graphicFrame>
        <p:nvGraphicFramePr>
          <p:cNvPr id="19" name="TextBox 5">
            <a:extLst>
              <a:ext uri="{FF2B5EF4-FFF2-40B4-BE49-F238E27FC236}">
                <a16:creationId xmlns:a16="http://schemas.microsoft.com/office/drawing/2014/main" id="{5F637AE1-753B-334D-1BC2-F3D7D12F12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8679540"/>
              </p:ext>
            </p:extLst>
          </p:nvPr>
        </p:nvGraphicFramePr>
        <p:xfrm>
          <a:off x="610873" y="1309390"/>
          <a:ext cx="7041012" cy="3506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20315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10B01-2B7D-D017-C878-A23206CE6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hlinkClick r:id="rId2" action="ppaction://hlinksldjump"/>
            <a:extLst>
              <a:ext uri="{FF2B5EF4-FFF2-40B4-BE49-F238E27FC236}">
                <a16:creationId xmlns:a16="http://schemas.microsoft.com/office/drawing/2014/main" id="{630EAFD5-4E13-36EE-DDDB-24D43D0CF3F5}"/>
              </a:ext>
            </a:extLst>
          </p:cNvPr>
          <p:cNvSpPr/>
          <p:nvPr/>
        </p:nvSpPr>
        <p:spPr>
          <a:xfrm>
            <a:off x="11008959" y="6143625"/>
            <a:ext cx="915360" cy="34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Poppins" panose="00000500000000000000" pitchFamily="2" charset="0"/>
              </a:rPr>
              <a:t>Back</a:t>
            </a:r>
            <a:endParaRPr lang="ar-EG" b="1" dirty="0">
              <a:latin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97BAC-E497-3E5E-A449-33AB50E053C3}"/>
              </a:ext>
            </a:extLst>
          </p:cNvPr>
          <p:cNvSpPr txBox="1"/>
          <p:nvPr/>
        </p:nvSpPr>
        <p:spPr>
          <a:xfrm>
            <a:off x="3890963" y="228600"/>
            <a:ext cx="441007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Camera </a:t>
            </a:r>
            <a:endParaRPr lang="ar-EG" sz="28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BE218-4769-08E5-A50A-481427E83BF8}"/>
              </a:ext>
            </a:extLst>
          </p:cNvPr>
          <p:cNvSpPr txBox="1"/>
          <p:nvPr/>
        </p:nvSpPr>
        <p:spPr>
          <a:xfrm>
            <a:off x="263097" y="847725"/>
            <a:ext cx="249299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Specifications</a:t>
            </a:r>
            <a:endParaRPr lang="ar-EG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481440-670F-A594-8713-3BC5B0FFAA52}"/>
              </a:ext>
            </a:extLst>
          </p:cNvPr>
          <p:cNvSpPr txBox="1"/>
          <p:nvPr/>
        </p:nvSpPr>
        <p:spPr>
          <a:xfrm>
            <a:off x="323850" y="4694217"/>
            <a:ext cx="43316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and main functions</a:t>
            </a:r>
            <a:endParaRPr lang="ar-EG" sz="2400" b="1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099E5-79FD-3180-DE6A-8A6397811370}"/>
              </a:ext>
            </a:extLst>
          </p:cNvPr>
          <p:cNvSpPr txBox="1"/>
          <p:nvPr/>
        </p:nvSpPr>
        <p:spPr>
          <a:xfrm>
            <a:off x="989248" y="5220295"/>
            <a:ext cx="537187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Take Photos for The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Can be used for Training Ai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Capture Videos For Un-Auth Drivers</a:t>
            </a:r>
          </a:p>
        </p:txBody>
      </p:sp>
      <p:pic>
        <p:nvPicPr>
          <p:cNvPr id="5" name="Picture 8" descr="Raspberry Pi Camera Module 5 MP – TOMSON ELECTRONICS">
            <a:extLst>
              <a:ext uri="{FF2B5EF4-FFF2-40B4-BE49-F238E27FC236}">
                <a16:creationId xmlns:a16="http://schemas.microsoft.com/office/drawing/2014/main" id="{87DD42F8-14DC-BB87-93B0-40BBB6183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6" t="30500" r="18666" b="29667"/>
          <a:stretch/>
        </p:blipFill>
        <p:spPr bwMode="auto">
          <a:xfrm>
            <a:off x="7759416" y="2371725"/>
            <a:ext cx="3713053" cy="275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TextBox 3">
            <a:extLst>
              <a:ext uri="{FF2B5EF4-FFF2-40B4-BE49-F238E27FC236}">
                <a16:creationId xmlns:a16="http://schemas.microsoft.com/office/drawing/2014/main" id="{D00D9079-BD7C-20E2-FDD5-34F87A77CC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5879256"/>
              </p:ext>
            </p:extLst>
          </p:nvPr>
        </p:nvGraphicFramePr>
        <p:xfrm>
          <a:off x="649106" y="969020"/>
          <a:ext cx="6655163" cy="4065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12829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</TotalTime>
  <Words>651</Words>
  <Application>Microsoft Office PowerPoint</Application>
  <PresentationFormat>Widescreen</PresentationFormat>
  <Paragraphs>142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karla</vt:lpstr>
      <vt:lpstr>Poppins</vt:lpstr>
      <vt:lpstr>Wingdings</vt:lpstr>
      <vt:lpstr>Office Theme</vt:lpstr>
      <vt:lpstr>Design and Realization of Car Tracking via Ai Implementation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abdelrahman shrief</dc:creator>
  <cp:lastModifiedBy>Sondos Reda</cp:lastModifiedBy>
  <cp:revision>13</cp:revision>
  <dcterms:created xsi:type="dcterms:W3CDTF">2024-10-12T21:19:29Z</dcterms:created>
  <dcterms:modified xsi:type="dcterms:W3CDTF">2024-10-15T20:21:19Z</dcterms:modified>
</cp:coreProperties>
</file>